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3" r:id="rId11"/>
    <p:sldId id="282" r:id="rId12"/>
    <p:sldId id="284" r:id="rId13"/>
    <p:sldId id="281" r:id="rId14"/>
    <p:sldId id="266" r:id="rId15"/>
    <p:sldId id="274" r:id="rId16"/>
    <p:sldId id="275" r:id="rId17"/>
    <p:sldId id="265" r:id="rId18"/>
    <p:sldId id="287" r:id="rId19"/>
    <p:sldId id="267" r:id="rId20"/>
    <p:sldId id="268" r:id="rId21"/>
    <p:sldId id="288" r:id="rId22"/>
    <p:sldId id="289" r:id="rId23"/>
    <p:sldId id="300" r:id="rId24"/>
    <p:sldId id="277" r:id="rId25"/>
    <p:sldId id="292" r:id="rId26"/>
    <p:sldId id="295" r:id="rId27"/>
    <p:sldId id="279" r:id="rId28"/>
    <p:sldId id="286" r:id="rId29"/>
    <p:sldId id="278" r:id="rId30"/>
    <p:sldId id="297" r:id="rId31"/>
    <p:sldId id="298" r:id="rId32"/>
    <p:sldId id="299" r:id="rId33"/>
    <p:sldId id="296" r:id="rId34"/>
    <p:sldId id="280" r:id="rId35"/>
    <p:sldId id="291" r:id="rId36"/>
    <p:sldId id="271" r:id="rId37"/>
    <p:sldId id="272" r:id="rId38"/>
    <p:sldId id="273" r:id="rId39"/>
  </p:sldIdLst>
  <p:sldSz cx="18288000" cy="10287000"/>
  <p:notesSz cx="6858000" cy="9144000"/>
  <p:embeddedFontLst>
    <p:embeddedFont>
      <p:font typeface="HG創英角ｺﾞｼｯｸUB" panose="020B0909000000000000" pitchFamily="49" charset="-128"/>
      <p:regular r:id="rId40"/>
    </p:embeddedFont>
    <p:embeddedFont>
      <p:font typeface="Rounded M+ Bold" panose="020B0600070205080204" charset="-128"/>
      <p:regular r:id="rId41"/>
    </p:embeddedFont>
    <p:embeddedFont>
      <p:font typeface="Source Han Sans JP Heavy" panose="020B0600070205080204" charset="-128"/>
      <p:regular r:id="rId42"/>
    </p:embeddedFont>
    <p:embeddedFont>
      <p:font typeface="源石ゴシック Bold" panose="020B0600070205080204" charset="-120"/>
      <p:regular r:id="rId43"/>
    </p:embeddedFont>
    <p:embeddedFont>
      <p:font typeface="游明朝 Demibold" panose="02020600000000000000" pitchFamily="18" charset="-128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BAB8F297-FAC9-4790-80D0-6C72985270E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83"/>
            <p14:sldId id="282"/>
            <p14:sldId id="284"/>
            <p14:sldId id="281"/>
          </p14:sldIdLst>
        </p14:section>
        <p14:section name="セクション 1" id="{48CC2463-E74D-43DF-9341-2FCBE1D70B17}">
          <p14:sldIdLst>
            <p14:sldId id="266"/>
          </p14:sldIdLst>
        </p14:section>
        <p14:section name="タイトルなしのセクション" id="{D4D73E53-908F-4391-9B09-B2EC79C86D9B}">
          <p14:sldIdLst>
            <p14:sldId id="274"/>
          </p14:sldIdLst>
        </p14:section>
        <p14:section name="タイトルなしのセクション１" id="{A3C9E8F2-8AFC-4BB6-8655-604886AB5567}">
          <p14:sldIdLst>
            <p14:sldId id="275"/>
            <p14:sldId id="265"/>
            <p14:sldId id="287"/>
            <p14:sldId id="267"/>
            <p14:sldId id="268"/>
            <p14:sldId id="288"/>
            <p14:sldId id="289"/>
            <p14:sldId id="300"/>
            <p14:sldId id="277"/>
            <p14:sldId id="292"/>
            <p14:sldId id="295"/>
            <p14:sldId id="279"/>
            <p14:sldId id="286"/>
            <p14:sldId id="278"/>
            <p14:sldId id="297"/>
            <p14:sldId id="298"/>
            <p14:sldId id="299"/>
            <p14:sldId id="296"/>
            <p14:sldId id="280"/>
            <p14:sldId id="291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14" autoAdjust="0"/>
    <p:restoredTop sz="94622" autoAdjust="0"/>
  </p:normalViewPr>
  <p:slideViewPr>
    <p:cSldViewPr>
      <p:cViewPr varScale="1">
        <p:scale>
          <a:sx n="38" d="100"/>
          <a:sy n="38" d="100"/>
        </p:scale>
        <p:origin x="26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" Target="slide14.xm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14.xm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" Target="slide14.xm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40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-9768671" y="-7038211"/>
            <a:ext cx="20946525" cy="17747419"/>
          </a:xfrm>
          <a:custGeom>
            <a:avLst/>
            <a:gdLst/>
            <a:ahLst/>
            <a:cxnLst/>
            <a:rect l="l" t="t" r="r" b="b"/>
            <a:pathLst>
              <a:path w="20946525" h="17747419">
                <a:moveTo>
                  <a:pt x="20946525" y="0"/>
                </a:moveTo>
                <a:lnTo>
                  <a:pt x="0" y="0"/>
                </a:lnTo>
                <a:lnTo>
                  <a:pt x="0" y="17747419"/>
                </a:lnTo>
                <a:lnTo>
                  <a:pt x="20946525" y="17747419"/>
                </a:lnTo>
                <a:lnTo>
                  <a:pt x="209465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3244002" y="3539107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7" y="0"/>
                </a:lnTo>
                <a:lnTo>
                  <a:pt x="12765767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54181" y="3609969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latin typeface="Source Han Sans JP Heavy"/>
              </a:rPr>
              <a:t>A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7093" y="6784297"/>
            <a:ext cx="760248" cy="102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27"/>
              </a:lnSpc>
            </a:pPr>
            <a:r>
              <a:rPr lang="en-US" sz="6019" spc="300">
                <a:solidFill>
                  <a:srgbClr val="545454"/>
                </a:solidFill>
                <a:ea typeface="Source Han Sans JP Heavy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67601" y="7847267"/>
            <a:ext cx="5179231" cy="141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加藤亜美 田中敦</a:t>
            </a:r>
          </a:p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松野竜也 佐藤優里 坂本菜乃</a:t>
            </a:r>
          </a:p>
          <a:p>
            <a:pPr algn="r">
              <a:lnSpc>
                <a:spcPts val="3780"/>
              </a:lnSpc>
            </a:pPr>
            <a:endParaRPr lang="en-US" sz="2700" spc="135">
              <a:solidFill>
                <a:srgbClr val="545454"/>
              </a:solidFill>
              <a:ea typeface="Source Han Sans JP Heav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214"/>
            <a:ext cx="18407735" cy="10551164"/>
            <a:chOff x="0" y="0"/>
            <a:chExt cx="24543647" cy="14068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06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0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2243596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40414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244420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6599" y="3377039"/>
            <a:ext cx="535453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そんなとき</a:t>
            </a:r>
            <a:r>
              <a:rPr lang="ja-JP" alt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も</a:t>
            </a:r>
            <a:r>
              <a:rPr 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59A6B5-E1F1-1C0B-BD13-1072AB0A9323}"/>
              </a:ext>
            </a:extLst>
          </p:cNvPr>
          <p:cNvSpPr txBox="1"/>
          <p:nvPr/>
        </p:nvSpPr>
        <p:spPr>
          <a:xfrm>
            <a:off x="13792520" y="2795782"/>
            <a:ext cx="21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E2C3A6C-7FC8-0E32-BCD9-3C617BAC1237}"/>
              </a:ext>
            </a:extLst>
          </p:cNvPr>
          <p:cNvGrpSpPr/>
          <p:nvPr/>
        </p:nvGrpSpPr>
        <p:grpSpPr>
          <a:xfrm>
            <a:off x="4042507" y="4619352"/>
            <a:ext cx="10322721" cy="2103847"/>
            <a:chOff x="4042507" y="4619352"/>
            <a:chExt cx="10322721" cy="2103847"/>
          </a:xfrm>
        </p:grpSpPr>
        <p:sp>
          <p:nvSpPr>
            <p:cNvPr id="9" name="TextBox 9"/>
            <p:cNvSpPr txBox="1"/>
            <p:nvPr/>
          </p:nvSpPr>
          <p:spPr>
            <a:xfrm>
              <a:off x="4042507" y="4619352"/>
              <a:ext cx="10322721" cy="174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22"/>
                </a:lnSpc>
              </a:pPr>
              <a:r>
                <a:rPr lang="en-US" sz="11657" spc="1550" dirty="0">
                  <a:solidFill>
                    <a:srgbClr val="545454"/>
                  </a:solidFill>
                  <a:latin typeface="源石ゴシック Bold"/>
                </a:rPr>
                <a:t>A review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619A40B-82A5-A7C7-9098-F69ED9FCC68C}"/>
                </a:ext>
              </a:extLst>
            </p:cNvPr>
            <p:cNvSpPr txBox="1"/>
            <p:nvPr/>
          </p:nvSpPr>
          <p:spPr>
            <a:xfrm>
              <a:off x="7010400" y="6002104"/>
              <a:ext cx="3810924" cy="721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8"/>
                </a:lnSpc>
              </a:pPr>
              <a:r>
                <a:rPr lang="ja-JP" altLang="en-US" sz="2400" spc="738" dirty="0">
                  <a:solidFill>
                    <a:srgbClr val="545454"/>
                  </a:solidFill>
                  <a:latin typeface="源石ゴシック Bold"/>
                  <a:ea typeface="源石ゴシック Bold"/>
                </a:rPr>
                <a:t>－レビューアプリ－</a:t>
              </a:r>
              <a:endParaRPr lang="en-US" sz="2400" spc="738" dirty="0">
                <a:solidFill>
                  <a:srgbClr val="545454"/>
                </a:solidFill>
                <a:latin typeface="源石ゴシック Bold"/>
                <a:ea typeface="源石ゴシック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1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7193" y="533010"/>
            <a:ext cx="17313613" cy="9193697"/>
          </a:xfrm>
          <a:custGeom>
            <a:avLst/>
            <a:gdLst/>
            <a:ahLst/>
            <a:cxnLst/>
            <a:rect l="l" t="t" r="r" b="b"/>
            <a:pathLst>
              <a:path w="4559964" h="2421385">
                <a:moveTo>
                  <a:pt x="13415" y="0"/>
                </a:moveTo>
                <a:lnTo>
                  <a:pt x="4546549" y="0"/>
                </a:lnTo>
                <a:cubicBezTo>
                  <a:pt x="4550107" y="0"/>
                  <a:pt x="4553519" y="1413"/>
                  <a:pt x="4556035" y="3929"/>
                </a:cubicBezTo>
                <a:cubicBezTo>
                  <a:pt x="4558550" y="6445"/>
                  <a:pt x="4559964" y="9857"/>
                  <a:pt x="4559964" y="13415"/>
                </a:cubicBezTo>
                <a:lnTo>
                  <a:pt x="4559964" y="2407971"/>
                </a:lnTo>
                <a:cubicBezTo>
                  <a:pt x="4559964" y="2411528"/>
                  <a:pt x="4558550" y="2414941"/>
                  <a:pt x="4556035" y="2417456"/>
                </a:cubicBezTo>
                <a:cubicBezTo>
                  <a:pt x="4553519" y="2419972"/>
                  <a:pt x="4550107" y="2421385"/>
                  <a:pt x="4546549" y="2421385"/>
                </a:cubicBezTo>
                <a:lnTo>
                  <a:pt x="13415" y="2421385"/>
                </a:lnTo>
                <a:cubicBezTo>
                  <a:pt x="9857" y="2421385"/>
                  <a:pt x="6445" y="2419972"/>
                  <a:pt x="3929" y="2417456"/>
                </a:cubicBezTo>
                <a:cubicBezTo>
                  <a:pt x="1413" y="2414941"/>
                  <a:pt x="0" y="2411528"/>
                  <a:pt x="0" y="2407971"/>
                </a:cubicBezTo>
                <a:lnTo>
                  <a:pt x="0" y="13415"/>
                </a:lnTo>
                <a:cubicBezTo>
                  <a:pt x="0" y="9857"/>
                  <a:pt x="1413" y="6445"/>
                  <a:pt x="3929" y="3929"/>
                </a:cubicBezTo>
                <a:cubicBezTo>
                  <a:pt x="6445" y="1413"/>
                  <a:pt x="9857" y="0"/>
                  <a:pt x="134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80975" cap="rnd">
            <a:solidFill>
              <a:srgbClr val="F59292"/>
            </a:solidFill>
            <a:prstDash val="solid"/>
            <a:rou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3993532" y="1393511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A </a:t>
            </a:r>
            <a:r>
              <a:rPr lang="en-US" sz="8458" spc="1124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reviewとは</a:t>
            </a: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194" y="365825"/>
            <a:ext cx="17313613" cy="93745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EBCC45A-AB99-16F2-70D6-F279D60745E6}"/>
              </a:ext>
            </a:extLst>
          </p:cNvPr>
          <p:cNvGrpSpPr/>
          <p:nvPr/>
        </p:nvGrpSpPr>
        <p:grpSpPr>
          <a:xfrm>
            <a:off x="3430658" y="3172802"/>
            <a:ext cx="11426682" cy="1735281"/>
            <a:chOff x="3370474" y="3332103"/>
            <a:chExt cx="11426682" cy="1735281"/>
          </a:xfrm>
        </p:grpSpPr>
        <p:grpSp>
          <p:nvGrpSpPr>
            <p:cNvPr id="5" name="Group 5"/>
            <p:cNvGrpSpPr/>
            <p:nvPr/>
          </p:nvGrpSpPr>
          <p:grpSpPr>
            <a:xfrm>
              <a:off x="3370474" y="3332103"/>
              <a:ext cx="11426682" cy="1735281"/>
              <a:chOff x="0" y="0"/>
              <a:chExt cx="3009497" cy="45702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09497" cy="457029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7029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2475"/>
                    </a:lnTo>
                    <a:cubicBezTo>
                      <a:pt x="3009497" y="431639"/>
                      <a:pt x="3005856" y="440428"/>
                      <a:pt x="2999376" y="446908"/>
                    </a:cubicBezTo>
                    <a:cubicBezTo>
                      <a:pt x="2992896" y="453388"/>
                      <a:pt x="2984107" y="457029"/>
                      <a:pt x="2974942" y="457029"/>
                    </a:cubicBezTo>
                    <a:lnTo>
                      <a:pt x="34554" y="457029"/>
                    </a:lnTo>
                    <a:cubicBezTo>
                      <a:pt x="15470" y="457029"/>
                      <a:pt x="0" y="441558"/>
                      <a:pt x="0" y="422475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009497" cy="504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78282F8A-80CD-03D2-E801-E1FF42EE6034}"/>
                </a:ext>
              </a:extLst>
            </p:cNvPr>
            <p:cNvGrpSpPr/>
            <p:nvPr/>
          </p:nvGrpSpPr>
          <p:grpSpPr>
            <a:xfrm>
              <a:off x="5769582" y="3617369"/>
              <a:ext cx="5268396" cy="1206356"/>
              <a:chOff x="5734413" y="3554445"/>
              <a:chExt cx="5268396" cy="1206356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7285191" y="3961216"/>
                <a:ext cx="3717618" cy="4770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16"/>
                  </a:lnSpc>
                </a:pPr>
                <a:r>
                  <a:rPr lang="en-US" sz="3600" spc="426" dirty="0" err="1">
                    <a:solidFill>
                      <a:srgbClr val="545454"/>
                    </a:solidFill>
                    <a:ea typeface="源石ゴシック Bold"/>
                  </a:rPr>
                  <a:t>自分だけの記録</a:t>
                </a:r>
                <a:endParaRPr lang="en-US" sz="3600" spc="426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F433C6-0A87-3A5E-1799-1FEE7A16DAD6}"/>
                  </a:ext>
                </a:extLst>
              </p:cNvPr>
              <p:cNvSpPr txBox="1"/>
              <p:nvPr/>
            </p:nvSpPr>
            <p:spPr>
              <a:xfrm>
                <a:off x="5734413" y="3554445"/>
                <a:ext cx="1816820" cy="12063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①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0115A31-1956-41A8-F25A-4EC45A498581}"/>
              </a:ext>
            </a:extLst>
          </p:cNvPr>
          <p:cNvGrpSpPr/>
          <p:nvPr/>
        </p:nvGrpSpPr>
        <p:grpSpPr>
          <a:xfrm>
            <a:off x="3430659" y="7424429"/>
            <a:ext cx="11426682" cy="1732676"/>
            <a:chOff x="3370474" y="7333393"/>
            <a:chExt cx="11426682" cy="1732676"/>
          </a:xfrm>
        </p:grpSpPr>
        <p:grpSp>
          <p:nvGrpSpPr>
            <p:cNvPr id="8" name="Group 8"/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37E0A1E-95E3-E856-3C47-A4058B0EE55B}"/>
                </a:ext>
              </a:extLst>
            </p:cNvPr>
            <p:cNvGrpSpPr/>
            <p:nvPr/>
          </p:nvGrpSpPr>
          <p:grpSpPr>
            <a:xfrm>
              <a:off x="5734413" y="7596553"/>
              <a:ext cx="6219587" cy="1180003"/>
              <a:chOff x="5734413" y="7596553"/>
              <a:chExt cx="6219587" cy="1180003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7285191" y="7966013"/>
                <a:ext cx="4668809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en-US" sz="3600" spc="412" dirty="0" err="1">
                    <a:solidFill>
                      <a:srgbClr val="545454"/>
                    </a:solidFill>
                    <a:ea typeface="源石ゴシック Bold"/>
                  </a:rPr>
                  <a:t>他ユーザーのレビュ</a:t>
                </a:r>
                <a:r>
                  <a:rPr lang="en-US" sz="3600" spc="412" dirty="0">
                    <a:solidFill>
                      <a:srgbClr val="545454"/>
                    </a:solidFill>
                    <a:ea typeface="源石ゴシック Bold"/>
                  </a:rPr>
                  <a:t>ー</a:t>
                </a:r>
              </a:p>
            </p:txBody>
          </p: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FE454F9B-BB7B-0522-ECF0-F848DAC372FC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③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55485EE-D90B-A641-18FA-E3D6780E3026}"/>
              </a:ext>
            </a:extLst>
          </p:cNvPr>
          <p:cNvGrpSpPr/>
          <p:nvPr/>
        </p:nvGrpSpPr>
        <p:grpSpPr>
          <a:xfrm>
            <a:off x="3430659" y="5310685"/>
            <a:ext cx="11426682" cy="1732676"/>
            <a:chOff x="3370474" y="7333393"/>
            <a:chExt cx="11426682" cy="1732676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3BABB5BA-6726-C91F-FD0C-A3592EE11324}"/>
                </a:ext>
              </a:extLst>
            </p:cNvPr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2BBCB3-25D1-E118-354B-964F10468AF8}"/>
                  </a:ext>
                </a:extLst>
              </p:cNvPr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B09A5A35-A746-2E70-60DF-D71A08D0DC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33A68555-C547-6FB5-F720-49DAD033661C}"/>
                </a:ext>
              </a:extLst>
            </p:cNvPr>
            <p:cNvGrpSpPr/>
            <p:nvPr/>
          </p:nvGrpSpPr>
          <p:grpSpPr>
            <a:xfrm>
              <a:off x="5734413" y="7596553"/>
              <a:ext cx="3994170" cy="1180003"/>
              <a:chOff x="5734413" y="7596553"/>
              <a:chExt cx="3994170" cy="1180003"/>
            </a:xfrm>
          </p:grpSpPr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4B40E346-581E-FD45-73B7-C0BD718478B2}"/>
                  </a:ext>
                </a:extLst>
              </p:cNvPr>
              <p:cNvSpPr txBox="1"/>
              <p:nvPr/>
            </p:nvSpPr>
            <p:spPr>
              <a:xfrm>
                <a:off x="7320359" y="7952836"/>
                <a:ext cx="2408224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ja-JP" altLang="en-US" sz="3600" spc="412" dirty="0">
                    <a:solidFill>
                      <a:srgbClr val="545454"/>
                    </a:solidFill>
                    <a:ea typeface="源石ゴシック Bold"/>
                  </a:rPr>
                  <a:t>全体検索</a:t>
                </a:r>
                <a:endParaRPr lang="en-US" sz="3600" spc="412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B246E34E-82FF-09A7-42AB-989AB6F698DB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②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セクション ズーム 33"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47232" y="3515410"/>
              <a:ext cx="2178974" cy="1225673"/>
            </p:xfrm>
            <a:graphic>
              <a:graphicData uri="http://schemas.microsoft.com/office/powerpoint/2016/sectionzoom">
                <psez:sectionZm>
                  <psez:sectionZmObj sectionId="{48CC2463-E74D-43DF-9341-2FCBE1D70B17}">
                    <psez:zmPr id="{43841988-DB53-47A6-A917-0A13E0AF74C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8974" cy="12256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セクション ズーム 3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47232" y="3515410"/>
                <a:ext cx="2178974" cy="12256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セクション ズーム 41"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16406" y="5555516"/>
              <a:ext cx="2209800" cy="1243013"/>
            </p:xfrm>
            <a:graphic>
              <a:graphicData uri="http://schemas.microsoft.com/office/powerpoint/2016/sectionzoom">
                <psez:sectionZm>
                  <psez:sectionZmObj sectionId="{D4D73E53-908F-4391-9B09-B2EC79C86D9B}">
                    <psez:zmPr id="{9518504F-C327-4B3A-9F82-ECFBD64835E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800" cy="12430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セクション ズーム 4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16406" y="5555516"/>
                <a:ext cx="2209800" cy="12430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4" name="セクション ズーム 43"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35760" y="7713202"/>
              <a:ext cx="2171093" cy="1221240"/>
            </p:xfrm>
            <a:graphic>
              <a:graphicData uri="http://schemas.microsoft.com/office/powerpoint/2016/sectionzoom">
                <psez:sectionZm>
                  <psez:sectionZmObj sectionId="{A3C9E8F2-8AFC-4BB6-8655-604886AB5567}">
                    <psez:zmPr id="{BFA24805-DEEB-40DF-9C7A-A99FFD5DA435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1093" cy="12212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4" name="セクション ズーム 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35760" y="7713202"/>
                <a:ext cx="2171093" cy="12212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99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214"/>
            <a:ext cx="18407735" cy="10551164"/>
            <a:chOff x="0" y="0"/>
            <a:chExt cx="24543647" cy="14068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06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0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2243596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40414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244420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6599" y="3377039"/>
            <a:ext cx="535453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そんなとき</a:t>
            </a:r>
            <a:r>
              <a:rPr lang="ja-JP" alt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も</a:t>
            </a:r>
            <a:r>
              <a:rPr 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59A6B5-E1F1-1C0B-BD13-1072AB0A9323}"/>
              </a:ext>
            </a:extLst>
          </p:cNvPr>
          <p:cNvSpPr txBox="1"/>
          <p:nvPr/>
        </p:nvSpPr>
        <p:spPr>
          <a:xfrm>
            <a:off x="13792520" y="2795782"/>
            <a:ext cx="21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E2C3A6C-7FC8-0E32-BCD9-3C617BAC1237}"/>
              </a:ext>
            </a:extLst>
          </p:cNvPr>
          <p:cNvGrpSpPr/>
          <p:nvPr/>
        </p:nvGrpSpPr>
        <p:grpSpPr>
          <a:xfrm>
            <a:off x="4042507" y="4619352"/>
            <a:ext cx="10322721" cy="2103847"/>
            <a:chOff x="4042507" y="4619352"/>
            <a:chExt cx="10322721" cy="2103847"/>
          </a:xfrm>
        </p:grpSpPr>
        <p:sp>
          <p:nvSpPr>
            <p:cNvPr id="9" name="TextBox 9"/>
            <p:cNvSpPr txBox="1"/>
            <p:nvPr/>
          </p:nvSpPr>
          <p:spPr>
            <a:xfrm>
              <a:off x="4042507" y="4619352"/>
              <a:ext cx="10322721" cy="174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22"/>
                </a:lnSpc>
              </a:pPr>
              <a:r>
                <a:rPr lang="en-US" sz="11657" spc="1550" dirty="0">
                  <a:solidFill>
                    <a:srgbClr val="545454"/>
                  </a:solidFill>
                  <a:latin typeface="源石ゴシック Bold"/>
                </a:rPr>
                <a:t>A review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619A40B-82A5-A7C7-9098-F69ED9FCC68C}"/>
                </a:ext>
              </a:extLst>
            </p:cNvPr>
            <p:cNvSpPr txBox="1"/>
            <p:nvPr/>
          </p:nvSpPr>
          <p:spPr>
            <a:xfrm>
              <a:off x="7010400" y="6002104"/>
              <a:ext cx="3810924" cy="721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8"/>
                </a:lnSpc>
              </a:pPr>
              <a:r>
                <a:rPr lang="ja-JP" altLang="en-US" sz="2400" spc="738" dirty="0">
                  <a:solidFill>
                    <a:srgbClr val="545454"/>
                  </a:solidFill>
                  <a:latin typeface="源石ゴシック Bold"/>
                  <a:ea typeface="源石ゴシック Bold"/>
                </a:rPr>
                <a:t>－レビューアプリ－</a:t>
              </a:r>
              <a:endParaRPr lang="en-US" sz="2400" spc="738" dirty="0">
                <a:solidFill>
                  <a:srgbClr val="545454"/>
                </a:solidFill>
                <a:latin typeface="源石ゴシック Bold"/>
                <a:ea typeface="源石ゴシック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12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82545" y="569652"/>
            <a:ext cx="17313613" cy="9193697"/>
          </a:xfrm>
          <a:custGeom>
            <a:avLst/>
            <a:gdLst/>
            <a:ahLst/>
            <a:cxnLst/>
            <a:rect l="l" t="t" r="r" b="b"/>
            <a:pathLst>
              <a:path w="4559964" h="2421385">
                <a:moveTo>
                  <a:pt x="13415" y="0"/>
                </a:moveTo>
                <a:lnTo>
                  <a:pt x="4546549" y="0"/>
                </a:lnTo>
                <a:cubicBezTo>
                  <a:pt x="4550107" y="0"/>
                  <a:pt x="4553519" y="1413"/>
                  <a:pt x="4556035" y="3929"/>
                </a:cubicBezTo>
                <a:cubicBezTo>
                  <a:pt x="4558550" y="6445"/>
                  <a:pt x="4559964" y="9857"/>
                  <a:pt x="4559964" y="13415"/>
                </a:cubicBezTo>
                <a:lnTo>
                  <a:pt x="4559964" y="2407971"/>
                </a:lnTo>
                <a:cubicBezTo>
                  <a:pt x="4559964" y="2411528"/>
                  <a:pt x="4558550" y="2414941"/>
                  <a:pt x="4556035" y="2417456"/>
                </a:cubicBezTo>
                <a:cubicBezTo>
                  <a:pt x="4553519" y="2419972"/>
                  <a:pt x="4550107" y="2421385"/>
                  <a:pt x="4546549" y="2421385"/>
                </a:cubicBezTo>
                <a:lnTo>
                  <a:pt x="13415" y="2421385"/>
                </a:lnTo>
                <a:cubicBezTo>
                  <a:pt x="9857" y="2421385"/>
                  <a:pt x="6445" y="2419972"/>
                  <a:pt x="3929" y="2417456"/>
                </a:cubicBezTo>
                <a:cubicBezTo>
                  <a:pt x="1413" y="2414941"/>
                  <a:pt x="0" y="2411528"/>
                  <a:pt x="0" y="2407971"/>
                </a:cubicBezTo>
                <a:lnTo>
                  <a:pt x="0" y="13415"/>
                </a:lnTo>
                <a:cubicBezTo>
                  <a:pt x="0" y="9857"/>
                  <a:pt x="1413" y="6445"/>
                  <a:pt x="3929" y="3929"/>
                </a:cubicBezTo>
                <a:cubicBezTo>
                  <a:pt x="6445" y="1413"/>
                  <a:pt x="9857" y="0"/>
                  <a:pt x="134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80975" cap="rnd">
            <a:solidFill>
              <a:srgbClr val="F59292"/>
            </a:solidFill>
            <a:prstDash val="solid"/>
            <a:rou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3993532" y="1393511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A </a:t>
            </a:r>
            <a:r>
              <a:rPr lang="en-US" sz="8458" spc="1124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reviewとは</a:t>
            </a: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194" y="365825"/>
            <a:ext cx="17313613" cy="93745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EBCC45A-AB99-16F2-70D6-F279D60745E6}"/>
              </a:ext>
            </a:extLst>
          </p:cNvPr>
          <p:cNvGrpSpPr/>
          <p:nvPr/>
        </p:nvGrpSpPr>
        <p:grpSpPr>
          <a:xfrm>
            <a:off x="3430658" y="2991976"/>
            <a:ext cx="11426682" cy="1916107"/>
            <a:chOff x="3370474" y="3151277"/>
            <a:chExt cx="11426682" cy="1916107"/>
          </a:xfrm>
        </p:grpSpPr>
        <p:grpSp>
          <p:nvGrpSpPr>
            <p:cNvPr id="5" name="Group 5"/>
            <p:cNvGrpSpPr/>
            <p:nvPr/>
          </p:nvGrpSpPr>
          <p:grpSpPr>
            <a:xfrm>
              <a:off x="3370474" y="3151277"/>
              <a:ext cx="11426682" cy="1916107"/>
              <a:chOff x="0" y="-47625"/>
              <a:chExt cx="3009497" cy="504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09497" cy="457029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7029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2475"/>
                    </a:lnTo>
                    <a:cubicBezTo>
                      <a:pt x="3009497" y="431639"/>
                      <a:pt x="3005856" y="440428"/>
                      <a:pt x="2999376" y="446908"/>
                    </a:cubicBezTo>
                    <a:cubicBezTo>
                      <a:pt x="2992896" y="453388"/>
                      <a:pt x="2984107" y="457029"/>
                      <a:pt x="2974942" y="457029"/>
                    </a:cubicBezTo>
                    <a:lnTo>
                      <a:pt x="34554" y="457029"/>
                    </a:lnTo>
                    <a:cubicBezTo>
                      <a:pt x="15470" y="457029"/>
                      <a:pt x="0" y="441558"/>
                      <a:pt x="0" y="422475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009497" cy="504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78282F8A-80CD-03D2-E801-E1FF42EE6034}"/>
                </a:ext>
              </a:extLst>
            </p:cNvPr>
            <p:cNvGrpSpPr/>
            <p:nvPr/>
          </p:nvGrpSpPr>
          <p:grpSpPr>
            <a:xfrm>
              <a:off x="5769582" y="3617369"/>
              <a:ext cx="5268396" cy="1206356"/>
              <a:chOff x="5734413" y="3554445"/>
              <a:chExt cx="5268396" cy="1206356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7285191" y="3961216"/>
                <a:ext cx="3717618" cy="4770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16"/>
                  </a:lnSpc>
                </a:pPr>
                <a:r>
                  <a:rPr lang="en-US" sz="3600" spc="426" dirty="0" err="1">
                    <a:solidFill>
                      <a:srgbClr val="545454"/>
                    </a:solidFill>
                    <a:ea typeface="源石ゴシック Bold"/>
                  </a:rPr>
                  <a:t>自分だけの記録</a:t>
                </a:r>
                <a:endParaRPr lang="en-US" sz="3600" spc="426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F433C6-0A87-3A5E-1799-1FEE7A16DAD6}"/>
                  </a:ext>
                </a:extLst>
              </p:cNvPr>
              <p:cNvSpPr txBox="1"/>
              <p:nvPr/>
            </p:nvSpPr>
            <p:spPr>
              <a:xfrm>
                <a:off x="5734413" y="3554445"/>
                <a:ext cx="1816820" cy="12063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①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0115A31-1956-41A8-F25A-4EC45A498581}"/>
              </a:ext>
            </a:extLst>
          </p:cNvPr>
          <p:cNvGrpSpPr/>
          <p:nvPr/>
        </p:nvGrpSpPr>
        <p:grpSpPr>
          <a:xfrm>
            <a:off x="3430659" y="7424429"/>
            <a:ext cx="11426682" cy="1732676"/>
            <a:chOff x="3370474" y="7333393"/>
            <a:chExt cx="11426682" cy="1732676"/>
          </a:xfrm>
        </p:grpSpPr>
        <p:grpSp>
          <p:nvGrpSpPr>
            <p:cNvPr id="8" name="Group 8"/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37E0A1E-95E3-E856-3C47-A4058B0EE55B}"/>
                </a:ext>
              </a:extLst>
            </p:cNvPr>
            <p:cNvGrpSpPr/>
            <p:nvPr/>
          </p:nvGrpSpPr>
          <p:grpSpPr>
            <a:xfrm>
              <a:off x="5734413" y="7596553"/>
              <a:ext cx="3288553" cy="1180003"/>
              <a:chOff x="5734413" y="7596553"/>
              <a:chExt cx="3288553" cy="1180003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7452942" y="7947228"/>
                <a:ext cx="1570024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ja-JP" altLang="en-US" sz="3600" spc="412" dirty="0">
                    <a:solidFill>
                      <a:srgbClr val="545454"/>
                    </a:solidFill>
                    <a:ea typeface="源石ゴシック Bold"/>
                  </a:rPr>
                  <a:t>リスト</a:t>
                </a:r>
                <a:endParaRPr lang="en-US" sz="3600" spc="412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FE454F9B-BB7B-0522-ECF0-F848DAC372FC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③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55485EE-D90B-A641-18FA-E3D6780E3026}"/>
              </a:ext>
            </a:extLst>
          </p:cNvPr>
          <p:cNvGrpSpPr/>
          <p:nvPr/>
        </p:nvGrpSpPr>
        <p:grpSpPr>
          <a:xfrm>
            <a:off x="3430659" y="5310685"/>
            <a:ext cx="11426682" cy="1732676"/>
            <a:chOff x="3370474" y="7333393"/>
            <a:chExt cx="11426682" cy="1732676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3BABB5BA-6726-C91F-FD0C-A3592EE11324}"/>
                </a:ext>
              </a:extLst>
            </p:cNvPr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2BBCB3-25D1-E118-354B-964F10468AF8}"/>
                  </a:ext>
                </a:extLst>
              </p:cNvPr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B09A5A35-A746-2E70-60DF-D71A08D0DC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33A68555-C547-6FB5-F720-49DAD033661C}"/>
                </a:ext>
              </a:extLst>
            </p:cNvPr>
            <p:cNvGrpSpPr/>
            <p:nvPr/>
          </p:nvGrpSpPr>
          <p:grpSpPr>
            <a:xfrm>
              <a:off x="5734413" y="7596553"/>
              <a:ext cx="3994170" cy="1180003"/>
              <a:chOff x="5734413" y="7596553"/>
              <a:chExt cx="3994170" cy="1180003"/>
            </a:xfrm>
          </p:grpSpPr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4B40E346-581E-FD45-73B7-C0BD718478B2}"/>
                  </a:ext>
                </a:extLst>
              </p:cNvPr>
              <p:cNvSpPr txBox="1"/>
              <p:nvPr/>
            </p:nvSpPr>
            <p:spPr>
              <a:xfrm>
                <a:off x="7320359" y="7952836"/>
                <a:ext cx="2408224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ja-JP" altLang="en-US" sz="3600" spc="412" dirty="0">
                    <a:solidFill>
                      <a:srgbClr val="545454"/>
                    </a:solidFill>
                    <a:ea typeface="源石ゴシック Bold"/>
                  </a:rPr>
                  <a:t>全体検索</a:t>
                </a:r>
                <a:endParaRPr lang="en-US" sz="3600" spc="412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B246E34E-82FF-09A7-42AB-989AB6F698DB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②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セクション ズーム 33"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382314"/>
                  </p:ext>
                </p:extLst>
              </p:nvPr>
            </p:nvGraphicFramePr>
            <p:xfrm>
              <a:off x="12147232" y="3515410"/>
              <a:ext cx="2178974" cy="1225673"/>
            </p:xfrm>
            <a:graphic>
              <a:graphicData uri="http://schemas.microsoft.com/office/powerpoint/2016/sectionzoom">
                <psez:sectionZm>
                  <psez:sectionZmObj sectionId="{48CC2463-E74D-43DF-9341-2FCBE1D70B17}">
                    <psez:zmPr id="{43841988-DB53-47A6-A917-0A13E0AF74C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8974" cy="12256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セクション ズーム 3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47232" y="3515410"/>
                <a:ext cx="2178974" cy="12256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セクション ズーム 41"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4728863"/>
                  </p:ext>
                </p:extLst>
              </p:nvPr>
            </p:nvGraphicFramePr>
            <p:xfrm>
              <a:off x="12116406" y="5555516"/>
              <a:ext cx="2209800" cy="1243013"/>
            </p:xfrm>
            <a:graphic>
              <a:graphicData uri="http://schemas.microsoft.com/office/powerpoint/2016/sectionzoom">
                <psez:sectionZm>
                  <psez:sectionZmObj sectionId="{D4D73E53-908F-4391-9B09-B2EC79C86D9B}">
                    <psez:zmPr id="{9518504F-C327-4B3A-9F82-ECFBD64835E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800" cy="12430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セクション ズーム 4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16406" y="5555516"/>
                <a:ext cx="2209800" cy="12430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セクション ズーム 11">
                <a:extLst>
                  <a:ext uri="{FF2B5EF4-FFF2-40B4-BE49-F238E27FC236}">
                    <a16:creationId xmlns:a16="http://schemas.microsoft.com/office/drawing/2014/main" id="{14DD259D-41DF-8E67-359F-9FE4AA8A95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2683211"/>
                  </p:ext>
                </p:extLst>
              </p:nvPr>
            </p:nvGraphicFramePr>
            <p:xfrm>
              <a:off x="12116406" y="7650476"/>
              <a:ext cx="2209800" cy="1243013"/>
            </p:xfrm>
            <a:graphic>
              <a:graphicData uri="http://schemas.microsoft.com/office/powerpoint/2016/sectionzoom">
                <psez:sectionZm>
                  <psez:sectionZmObj sectionId="{A3C9E8F2-8AFC-4BB6-8655-604886AB5567}">
                    <psez:zmPr id="{D7E91BF5-E7D7-419F-BDB9-E1002604845A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800" cy="12430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セクション ズーム 1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4DD259D-41DF-8E67-359F-9FE4AA8A95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16406" y="7650476"/>
                <a:ext cx="2209800" cy="12430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95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0116" y="361716"/>
            <a:ext cx="4880258" cy="150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F87AC4D-AEA7-F8FC-10F6-0DFEDD8A5866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 dirty="0" err="1">
                <a:solidFill>
                  <a:srgbClr val="545454"/>
                </a:solidFill>
                <a:ea typeface="源石ゴシック Bold"/>
              </a:rPr>
              <a:t>動画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0116" y="361716"/>
            <a:ext cx="4880258" cy="150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F87AC4D-AEA7-F8FC-10F6-0DFEDD8A5866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 dirty="0" err="1">
                <a:solidFill>
                  <a:srgbClr val="545454"/>
                </a:solidFill>
                <a:ea typeface="源石ゴシック Bold"/>
              </a:rPr>
              <a:t>動画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386629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0116" y="361716"/>
            <a:ext cx="4880258" cy="150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F87AC4D-AEA7-F8FC-10F6-0DFEDD8A5866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 dirty="0" err="1">
                <a:solidFill>
                  <a:srgbClr val="545454"/>
                </a:solidFill>
                <a:ea typeface="源石ゴシック Bold"/>
              </a:rPr>
              <a:t>動画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37237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ja-JP" altLang="en-US" sz="7074" dirty="0">
                <a:solidFill>
                  <a:srgbClr val="FFFFFF"/>
                </a:solidFill>
                <a:ea typeface="源石ゴシック Bold"/>
              </a:rPr>
              <a:t>アプリまとめ</a:t>
            </a:r>
            <a:endParaRPr lang="en-US" sz="7074" dirty="0">
              <a:solidFill>
                <a:srgbClr val="FFFFFF"/>
              </a:solidFill>
              <a:ea typeface="源石ゴシック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7193" y="533010"/>
            <a:ext cx="17313613" cy="9193697"/>
          </a:xfrm>
          <a:custGeom>
            <a:avLst/>
            <a:gdLst/>
            <a:ahLst/>
            <a:cxnLst/>
            <a:rect l="l" t="t" r="r" b="b"/>
            <a:pathLst>
              <a:path w="4559964" h="2421385">
                <a:moveTo>
                  <a:pt x="13415" y="0"/>
                </a:moveTo>
                <a:lnTo>
                  <a:pt x="4546549" y="0"/>
                </a:lnTo>
                <a:cubicBezTo>
                  <a:pt x="4550107" y="0"/>
                  <a:pt x="4553519" y="1413"/>
                  <a:pt x="4556035" y="3929"/>
                </a:cubicBezTo>
                <a:cubicBezTo>
                  <a:pt x="4558550" y="6445"/>
                  <a:pt x="4559964" y="9857"/>
                  <a:pt x="4559964" y="13415"/>
                </a:cubicBezTo>
                <a:lnTo>
                  <a:pt x="4559964" y="2407971"/>
                </a:lnTo>
                <a:cubicBezTo>
                  <a:pt x="4559964" y="2411528"/>
                  <a:pt x="4558550" y="2414941"/>
                  <a:pt x="4556035" y="2417456"/>
                </a:cubicBezTo>
                <a:cubicBezTo>
                  <a:pt x="4553519" y="2419972"/>
                  <a:pt x="4550107" y="2421385"/>
                  <a:pt x="4546549" y="2421385"/>
                </a:cubicBezTo>
                <a:lnTo>
                  <a:pt x="13415" y="2421385"/>
                </a:lnTo>
                <a:cubicBezTo>
                  <a:pt x="9857" y="2421385"/>
                  <a:pt x="6445" y="2419972"/>
                  <a:pt x="3929" y="2417456"/>
                </a:cubicBezTo>
                <a:cubicBezTo>
                  <a:pt x="1413" y="2414941"/>
                  <a:pt x="0" y="2411528"/>
                  <a:pt x="0" y="2407971"/>
                </a:cubicBezTo>
                <a:lnTo>
                  <a:pt x="0" y="13415"/>
                </a:lnTo>
                <a:cubicBezTo>
                  <a:pt x="0" y="9857"/>
                  <a:pt x="1413" y="6445"/>
                  <a:pt x="3929" y="3929"/>
                </a:cubicBezTo>
                <a:cubicBezTo>
                  <a:pt x="6445" y="1413"/>
                  <a:pt x="9857" y="0"/>
                  <a:pt x="134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80975" cap="rnd">
            <a:solidFill>
              <a:srgbClr val="F59292"/>
            </a:solidFill>
            <a:prstDash val="solid"/>
            <a:rou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3993532" y="1393511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A review</a:t>
            </a:r>
            <a:r>
              <a:rPr lang="ja-JP" alt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機能</a:t>
            </a:r>
            <a:endParaRPr lang="en-US" sz="8458" spc="1124" dirty="0">
              <a:solidFill>
                <a:srgbClr val="545454"/>
              </a:solidFill>
              <a:latin typeface="源石ゴシック Bold"/>
              <a:ea typeface="源石ゴシック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7194" y="365825"/>
            <a:ext cx="17313613" cy="93745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EBCC45A-AB99-16F2-70D6-F279D60745E6}"/>
              </a:ext>
            </a:extLst>
          </p:cNvPr>
          <p:cNvGrpSpPr/>
          <p:nvPr/>
        </p:nvGrpSpPr>
        <p:grpSpPr>
          <a:xfrm>
            <a:off x="3430658" y="3172802"/>
            <a:ext cx="11426682" cy="1735281"/>
            <a:chOff x="3370474" y="3332103"/>
            <a:chExt cx="11426682" cy="1735281"/>
          </a:xfrm>
        </p:grpSpPr>
        <p:grpSp>
          <p:nvGrpSpPr>
            <p:cNvPr id="5" name="Group 5"/>
            <p:cNvGrpSpPr/>
            <p:nvPr/>
          </p:nvGrpSpPr>
          <p:grpSpPr>
            <a:xfrm>
              <a:off x="3370474" y="3332103"/>
              <a:ext cx="11426682" cy="1735281"/>
              <a:chOff x="0" y="0"/>
              <a:chExt cx="3009497" cy="45702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09497" cy="457029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7029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2475"/>
                    </a:lnTo>
                    <a:cubicBezTo>
                      <a:pt x="3009497" y="431639"/>
                      <a:pt x="3005856" y="440428"/>
                      <a:pt x="2999376" y="446908"/>
                    </a:cubicBezTo>
                    <a:cubicBezTo>
                      <a:pt x="2992896" y="453388"/>
                      <a:pt x="2984107" y="457029"/>
                      <a:pt x="2974942" y="457029"/>
                    </a:cubicBezTo>
                    <a:lnTo>
                      <a:pt x="34554" y="457029"/>
                    </a:lnTo>
                    <a:cubicBezTo>
                      <a:pt x="15470" y="457029"/>
                      <a:pt x="0" y="441558"/>
                      <a:pt x="0" y="422475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009497" cy="504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78282F8A-80CD-03D2-E801-E1FF42EE6034}"/>
                </a:ext>
              </a:extLst>
            </p:cNvPr>
            <p:cNvGrpSpPr/>
            <p:nvPr/>
          </p:nvGrpSpPr>
          <p:grpSpPr>
            <a:xfrm>
              <a:off x="5769582" y="3617369"/>
              <a:ext cx="5268396" cy="1206356"/>
              <a:chOff x="5734413" y="3554445"/>
              <a:chExt cx="5268396" cy="1206356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7285191" y="3961216"/>
                <a:ext cx="3717618" cy="4770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16"/>
                  </a:lnSpc>
                </a:pPr>
                <a:r>
                  <a:rPr lang="en-US" sz="3600" spc="426" dirty="0" err="1">
                    <a:solidFill>
                      <a:srgbClr val="545454"/>
                    </a:solidFill>
                    <a:ea typeface="源石ゴシック Bold"/>
                  </a:rPr>
                  <a:t>自分だけの記録</a:t>
                </a:r>
                <a:endParaRPr lang="en-US" sz="3600" spc="426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F433C6-0A87-3A5E-1799-1FEE7A16DAD6}"/>
                  </a:ext>
                </a:extLst>
              </p:cNvPr>
              <p:cNvSpPr txBox="1"/>
              <p:nvPr/>
            </p:nvSpPr>
            <p:spPr>
              <a:xfrm>
                <a:off x="5734413" y="3554445"/>
                <a:ext cx="1816820" cy="12063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①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0115A31-1956-41A8-F25A-4EC45A498581}"/>
              </a:ext>
            </a:extLst>
          </p:cNvPr>
          <p:cNvGrpSpPr/>
          <p:nvPr/>
        </p:nvGrpSpPr>
        <p:grpSpPr>
          <a:xfrm>
            <a:off x="3430659" y="7424429"/>
            <a:ext cx="11426682" cy="1732676"/>
            <a:chOff x="3370474" y="7333393"/>
            <a:chExt cx="11426682" cy="1732676"/>
          </a:xfrm>
        </p:grpSpPr>
        <p:grpSp>
          <p:nvGrpSpPr>
            <p:cNvPr id="8" name="Group 8"/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37E0A1E-95E3-E856-3C47-A4058B0EE55B}"/>
                </a:ext>
              </a:extLst>
            </p:cNvPr>
            <p:cNvGrpSpPr/>
            <p:nvPr/>
          </p:nvGrpSpPr>
          <p:grpSpPr>
            <a:xfrm>
              <a:off x="5734413" y="7596553"/>
              <a:ext cx="3367599" cy="1180003"/>
              <a:chOff x="5734413" y="7596553"/>
              <a:chExt cx="3367599" cy="1180003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7285191" y="7966012"/>
                <a:ext cx="1816821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ja-JP" altLang="en-US" sz="3600" spc="412" dirty="0">
                    <a:solidFill>
                      <a:srgbClr val="545454"/>
                    </a:solidFill>
                    <a:ea typeface="源石ゴシック Bold"/>
                  </a:rPr>
                  <a:t>リスト</a:t>
                </a:r>
                <a:endParaRPr lang="en-US" sz="3600" spc="412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FE454F9B-BB7B-0522-ECF0-F848DAC372FC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③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55485EE-D90B-A641-18FA-E3D6780E3026}"/>
              </a:ext>
            </a:extLst>
          </p:cNvPr>
          <p:cNvGrpSpPr/>
          <p:nvPr/>
        </p:nvGrpSpPr>
        <p:grpSpPr>
          <a:xfrm>
            <a:off x="3430659" y="5310685"/>
            <a:ext cx="11426682" cy="1732676"/>
            <a:chOff x="3370474" y="7333393"/>
            <a:chExt cx="11426682" cy="1732676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3BABB5BA-6726-C91F-FD0C-A3592EE11324}"/>
                </a:ext>
              </a:extLst>
            </p:cNvPr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2BBCB3-25D1-E118-354B-964F10468AF8}"/>
                  </a:ext>
                </a:extLst>
              </p:cNvPr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B09A5A35-A746-2E70-60DF-D71A08D0DC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33A68555-C547-6FB5-F720-49DAD033661C}"/>
                </a:ext>
              </a:extLst>
            </p:cNvPr>
            <p:cNvGrpSpPr/>
            <p:nvPr/>
          </p:nvGrpSpPr>
          <p:grpSpPr>
            <a:xfrm>
              <a:off x="5734413" y="7596553"/>
              <a:ext cx="3994170" cy="1180003"/>
              <a:chOff x="5734413" y="7596553"/>
              <a:chExt cx="3994170" cy="1180003"/>
            </a:xfrm>
          </p:grpSpPr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4B40E346-581E-FD45-73B7-C0BD718478B2}"/>
                  </a:ext>
                </a:extLst>
              </p:cNvPr>
              <p:cNvSpPr txBox="1"/>
              <p:nvPr/>
            </p:nvSpPr>
            <p:spPr>
              <a:xfrm>
                <a:off x="7320359" y="7952836"/>
                <a:ext cx="2408224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ja-JP" altLang="en-US" sz="3600" spc="412" dirty="0">
                    <a:solidFill>
                      <a:srgbClr val="545454"/>
                    </a:solidFill>
                    <a:ea typeface="源石ゴシック Bold"/>
                  </a:rPr>
                  <a:t>全体検索</a:t>
                </a:r>
                <a:endParaRPr lang="en-US" sz="3600" spc="412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B246E34E-82FF-09A7-42AB-989AB6F698DB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②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454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166784" y="-30030911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34235420" y="34235419"/>
                </a:moveTo>
                <a:lnTo>
                  <a:pt x="0" y="34235419"/>
                </a:lnTo>
                <a:lnTo>
                  <a:pt x="0" y="0"/>
                </a:lnTo>
                <a:lnTo>
                  <a:pt x="34235420" y="0"/>
                </a:lnTo>
                <a:lnTo>
                  <a:pt x="34235420" y="342354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5429507" y="6944855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0" y="0"/>
                </a:moveTo>
                <a:lnTo>
                  <a:pt x="34235419" y="0"/>
                </a:lnTo>
                <a:lnTo>
                  <a:pt x="34235419" y="34235419"/>
                </a:lnTo>
                <a:lnTo>
                  <a:pt x="0" y="34235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62000" y="5512689"/>
            <a:ext cx="3218759" cy="123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2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最初の状況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19600" y="5836747"/>
            <a:ext cx="3218758" cy="145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ja-JP" alt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「</a:t>
            </a:r>
            <a:r>
              <a:rPr 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A review</a:t>
            </a:r>
            <a:r>
              <a:rPr lang="ja-JP" alt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」紹介</a:t>
            </a:r>
            <a:endParaRPr lang="en-US" sz="4800" dirty="0">
              <a:solidFill>
                <a:srgbClr val="F59292"/>
              </a:solidFill>
              <a:latin typeface="源石ゴシック Bold"/>
              <a:ea typeface="源石ゴシック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4302" y="5987242"/>
            <a:ext cx="297994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機能と特徴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18594" y="5891992"/>
            <a:ext cx="318452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03735" y="5891992"/>
            <a:ext cx="255905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まとめ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AE1A4DA-B681-F2EF-D4B1-BA9222994E15}"/>
              </a:ext>
            </a:extLst>
          </p:cNvPr>
          <p:cNvGrpSpPr/>
          <p:nvPr/>
        </p:nvGrpSpPr>
        <p:grpSpPr>
          <a:xfrm>
            <a:off x="8455068" y="712667"/>
            <a:ext cx="2318409" cy="1732002"/>
            <a:chOff x="7984795" y="352229"/>
            <a:chExt cx="2318409" cy="1732002"/>
          </a:xfrm>
        </p:grpSpPr>
        <p:sp>
          <p:nvSpPr>
            <p:cNvPr id="9" name="TextBox 9"/>
            <p:cNvSpPr txBox="1"/>
            <p:nvPr/>
          </p:nvSpPr>
          <p:spPr>
            <a:xfrm>
              <a:off x="8124302" y="352229"/>
              <a:ext cx="2039397" cy="1102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45"/>
                </a:lnSpc>
              </a:pPr>
              <a:r>
                <a:rPr lang="en-US" sz="7367" dirty="0" err="1">
                  <a:solidFill>
                    <a:srgbClr val="F59292"/>
                  </a:solidFill>
                  <a:ea typeface="源石ゴシック Bold"/>
                </a:rPr>
                <a:t>目次</a:t>
              </a:r>
              <a:endParaRPr lang="en-US" sz="7367" dirty="0">
                <a:solidFill>
                  <a:srgbClr val="F59292"/>
                </a:solidFill>
                <a:ea typeface="源石ゴシック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984795" y="1460132"/>
              <a:ext cx="2318409" cy="624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7"/>
                </a:lnSpc>
              </a:pPr>
              <a:r>
                <a:rPr lang="en-US" sz="4144">
                  <a:solidFill>
                    <a:srgbClr val="F59292"/>
                  </a:solidFill>
                  <a:latin typeface="源石ゴシック Bold"/>
                </a:rPr>
                <a:t>Content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80804" y="3775883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5219265" y="369570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8944232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12268460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5592685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A3FE48A3-E34A-8FF6-F52D-E930DC80473D}"/>
              </a:ext>
            </a:extLst>
          </p:cNvPr>
          <p:cNvSpPr txBox="1"/>
          <p:nvPr/>
        </p:nvSpPr>
        <p:spPr>
          <a:xfrm>
            <a:off x="6019800" y="5053086"/>
            <a:ext cx="6248400" cy="522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整数型でい</a:t>
            </a:r>
            <a:r>
              <a:rPr lang="en-US" altLang="ja-JP" sz="4000" spc="452" dirty="0">
                <a:solidFill>
                  <a:srgbClr val="545454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int</a:t>
            </a:r>
            <a:r>
              <a:rPr lang="ja-JP" altLang="en-US" sz="4000" spc="452" dirty="0">
                <a:solidFill>
                  <a:srgbClr val="545454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ちゃう？</a:t>
            </a:r>
            <a:endParaRPr lang="en-US" sz="4000" spc="452" dirty="0">
              <a:solidFill>
                <a:srgbClr val="545454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52231C-DEC6-DC8F-4EB7-9356AF35E3D5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佐藤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CDCBD1F-3EA1-FEA5-1986-95DB3BECA53E}"/>
              </a:ext>
            </a:extLst>
          </p:cNvPr>
          <p:cNvSpPr txBox="1"/>
          <p:nvPr/>
        </p:nvSpPr>
        <p:spPr>
          <a:xfrm>
            <a:off x="6019800" y="5053086"/>
            <a:ext cx="62484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ファイル構成</a:t>
            </a:r>
            <a:endParaRPr lang="en-US" altLang="ja-JP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273039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52231C-DEC6-DC8F-4EB7-9356AF35E3D5}"/>
              </a:ext>
            </a:extLst>
          </p:cNvPr>
          <p:cNvSpPr txBox="1"/>
          <p:nvPr/>
        </p:nvSpPr>
        <p:spPr>
          <a:xfrm>
            <a:off x="838200" y="1104900"/>
            <a:ext cx="30480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altLang="ja-JP" sz="4000" b="1" spc="452" dirty="0">
                <a:solidFill>
                  <a:srgbClr val="545454"/>
                </a:solidFill>
                <a:ea typeface="源石ゴシック Bold"/>
              </a:rPr>
              <a:t>Servlet</a:t>
            </a:r>
            <a:endParaRPr lang="en-US" sz="4000" b="1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3FE48A3-E34A-8FF6-F52D-E930DC80473D}"/>
              </a:ext>
            </a:extLst>
          </p:cNvPr>
          <p:cNvSpPr txBox="1"/>
          <p:nvPr/>
        </p:nvSpPr>
        <p:spPr>
          <a:xfrm>
            <a:off x="4381499" y="4638553"/>
            <a:ext cx="9525000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成功　</a:t>
            </a:r>
            <a:endParaRPr lang="en-US" altLang="ja-JP" sz="4000" spc="452" dirty="0">
              <a:solidFill>
                <a:srgbClr val="545454"/>
              </a:solidFill>
              <a:ea typeface="源石ゴシック Bold"/>
            </a:endParaRPr>
          </a:p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反省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BE90D95-9444-4864-2BB6-1A270F84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48" y="3238500"/>
            <a:ext cx="15856502" cy="55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12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E82867BC-FD42-E511-9A28-E1336FB06372}"/>
              </a:ext>
            </a:extLst>
          </p:cNvPr>
          <p:cNvSpPr txBox="1"/>
          <p:nvPr/>
        </p:nvSpPr>
        <p:spPr>
          <a:xfrm>
            <a:off x="4381500" y="4638553"/>
            <a:ext cx="95250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プログラムを読み解く力</a:t>
            </a:r>
            <a:endParaRPr lang="en-US" altLang="ja-JP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805117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50B639D-385C-A4EA-F0CB-3355A700509C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坂本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EE5B349-7442-D488-5840-5BCE62FEB354}"/>
              </a:ext>
            </a:extLst>
          </p:cNvPr>
          <p:cNvSpPr txBox="1"/>
          <p:nvPr/>
        </p:nvSpPr>
        <p:spPr>
          <a:xfrm>
            <a:off x="6019800" y="5053086"/>
            <a:ext cx="62484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ファイル構成</a:t>
            </a:r>
            <a:endParaRPr lang="en-US" altLang="ja-JP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44519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50B639D-385C-A4EA-F0CB-3355A700509C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坂本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EE5B349-7442-D488-5840-5BCE62FEB354}"/>
              </a:ext>
            </a:extLst>
          </p:cNvPr>
          <p:cNvSpPr txBox="1"/>
          <p:nvPr/>
        </p:nvSpPr>
        <p:spPr>
          <a:xfrm>
            <a:off x="6019800" y="5053086"/>
            <a:ext cx="6248400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スクショ貼る</a:t>
            </a:r>
            <a:endParaRPr lang="en-US" altLang="ja-JP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1742548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B58E8-4565-B0B0-094E-4312F4D17A05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松野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E39BC-D6ED-3FBF-D422-273B5AD9BCB2}"/>
              </a:ext>
            </a:extLst>
          </p:cNvPr>
          <p:cNvSpPr txBox="1"/>
          <p:nvPr/>
        </p:nvSpPr>
        <p:spPr>
          <a:xfrm>
            <a:off x="8132033" y="5053086"/>
            <a:ext cx="2023933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ファイル構成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270704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B58E8-4565-B0B0-094E-4312F4D17A05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松野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B790B12-EF2B-0611-26E9-F318E5D52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293503" y="535590"/>
            <a:ext cx="17161213" cy="897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9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集中線のイラスト4">
            <a:extLst>
              <a:ext uri="{FF2B5EF4-FFF2-40B4-BE49-F238E27FC236}">
                <a16:creationId xmlns:a16="http://schemas.microsoft.com/office/drawing/2014/main" id="{C3F60F25-394F-5C68-D060-5722B6C1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046" y="0"/>
            <a:ext cx="18688092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C9FE26B-AA26-BAAE-2DDD-40ED422D7666}"/>
              </a:ext>
            </a:extLst>
          </p:cNvPr>
          <p:cNvSpPr txBox="1"/>
          <p:nvPr/>
        </p:nvSpPr>
        <p:spPr>
          <a:xfrm>
            <a:off x="4038600" y="4838700"/>
            <a:ext cx="10841767" cy="10225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b="1" spc="452" dirty="0">
                <a:solidFill>
                  <a:srgbClr val="545454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インプットだけでは知識は身につかない！</a:t>
            </a:r>
            <a:endParaRPr lang="en-US" altLang="ja-JP" sz="4000" b="1" spc="452" dirty="0">
              <a:solidFill>
                <a:srgbClr val="545454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  <a:p>
            <a:pPr algn="ctr">
              <a:lnSpc>
                <a:spcPts val="3943"/>
              </a:lnSpc>
            </a:pPr>
            <a:r>
              <a:rPr lang="ja-JP" altLang="en-US" sz="4000" b="1" spc="452" dirty="0">
                <a:solidFill>
                  <a:srgbClr val="545454"/>
                </a:solidFill>
                <a:latin typeface="游明朝 Demibold" panose="02020600000000000000" pitchFamily="18" charset="-128"/>
                <a:ea typeface="游明朝 Demibold" panose="02020600000000000000" pitchFamily="18" charset="-128"/>
              </a:rPr>
              <a:t>アウトプットが重要だということだ！</a:t>
            </a:r>
            <a:endParaRPr lang="en-US" sz="4000" b="1" spc="452" dirty="0">
              <a:solidFill>
                <a:srgbClr val="545454"/>
              </a:solidFill>
              <a:latin typeface="游明朝 Demibold" panose="02020600000000000000" pitchFamily="18" charset="-128"/>
              <a:ea typeface="游明朝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977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C085D4-6334-C8BE-75B8-6963972FAC3C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田中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7659BB32-D0F5-5856-2E7D-C861D32BF07E}"/>
              </a:ext>
            </a:extLst>
          </p:cNvPr>
          <p:cNvSpPr txBox="1"/>
          <p:nvPr/>
        </p:nvSpPr>
        <p:spPr>
          <a:xfrm>
            <a:off x="8132033" y="5053086"/>
            <a:ext cx="2023933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ファイル構成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3941039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>
            <a:off x="-4711669" y="-7392494"/>
            <a:ext cx="13896861" cy="20700013"/>
          </a:xfrm>
          <a:custGeom>
            <a:avLst/>
            <a:gdLst/>
            <a:ahLst/>
            <a:cxnLst/>
            <a:rect l="l" t="t" r="r" b="b"/>
            <a:pathLst>
              <a:path w="13896861" h="20700013">
                <a:moveTo>
                  <a:pt x="0" y="0"/>
                </a:moveTo>
                <a:lnTo>
                  <a:pt x="13896861" y="0"/>
                </a:lnTo>
                <a:lnTo>
                  <a:pt x="13896861" y="20700013"/>
                </a:lnTo>
                <a:lnTo>
                  <a:pt x="0" y="2070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464" t="-131436" b="-18510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084462" y="7127847"/>
            <a:ext cx="6107538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11"/>
              </a:lnSpc>
            </a:pPr>
            <a:r>
              <a:rPr lang="ja-JP" altLang="en-US" sz="7596" dirty="0">
                <a:solidFill>
                  <a:srgbClr val="FFFFFF"/>
                </a:solidFill>
                <a:ea typeface="源石ゴシック Bold"/>
              </a:rPr>
              <a:t>チームについて</a:t>
            </a:r>
            <a:endParaRPr lang="en-US" sz="7596" dirty="0">
              <a:solidFill>
                <a:srgbClr val="FFFFFF"/>
              </a:solidFill>
              <a:ea typeface="源石ゴシック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547719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20" y="0"/>
                </a:lnTo>
                <a:lnTo>
                  <a:pt x="4970020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582915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C085D4-6334-C8BE-75B8-6963972FAC3C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田中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B8BECF3-3B3E-3EC2-22D3-01DE54BE0C79}"/>
              </a:ext>
            </a:extLst>
          </p:cNvPr>
          <p:cNvSpPr txBox="1"/>
          <p:nvPr/>
        </p:nvSpPr>
        <p:spPr>
          <a:xfrm>
            <a:off x="4142215" y="4798208"/>
            <a:ext cx="10003567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第一章：データの海に翻弄される！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260842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C085D4-6334-C8BE-75B8-6963972FAC3C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田中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ADFF501-810E-E243-7C74-C99D0D0E6894}"/>
              </a:ext>
            </a:extLst>
          </p:cNvPr>
          <p:cNvSpPr txBox="1"/>
          <p:nvPr/>
        </p:nvSpPr>
        <p:spPr>
          <a:xfrm>
            <a:off x="4142215" y="4798208"/>
            <a:ext cx="10003567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第二章：苦手意識という名の巨大な敵！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2023369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C085D4-6334-C8BE-75B8-6963972FAC3C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田中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116883E-40B5-4638-8137-6B3446045A4F}"/>
              </a:ext>
            </a:extLst>
          </p:cNvPr>
          <p:cNvSpPr txBox="1"/>
          <p:nvPr/>
        </p:nvSpPr>
        <p:spPr>
          <a:xfrm>
            <a:off x="4142215" y="4798208"/>
            <a:ext cx="10716785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第三章：チームへの貢献とさらなる成長へ！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1850228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B58E8-4565-B0B0-094E-4312F4D17A05}"/>
              </a:ext>
            </a:extLst>
          </p:cNvPr>
          <p:cNvSpPr txBox="1"/>
          <p:nvPr/>
        </p:nvSpPr>
        <p:spPr>
          <a:xfrm>
            <a:off x="838200" y="1104900"/>
            <a:ext cx="2023933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加藤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E39BC-D6ED-3FBF-D422-273B5AD9BCB2}"/>
              </a:ext>
            </a:extLst>
          </p:cNvPr>
          <p:cNvSpPr txBox="1"/>
          <p:nvPr/>
        </p:nvSpPr>
        <p:spPr>
          <a:xfrm>
            <a:off x="8132033" y="5053086"/>
            <a:ext cx="2023933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4000" spc="452" dirty="0">
                <a:solidFill>
                  <a:srgbClr val="545454"/>
                </a:solidFill>
                <a:ea typeface="源石ゴシック Bold"/>
              </a:rPr>
              <a:t>ファイル構成</a:t>
            </a:r>
            <a:endParaRPr lang="en-US" sz="4000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91477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pic>
        <p:nvPicPr>
          <p:cNvPr id="8" name="図 7">
            <a:extLst>
              <a:ext uri="{FF2B5EF4-FFF2-40B4-BE49-F238E27FC236}">
                <a16:creationId xmlns:a16="http://schemas.microsoft.com/office/drawing/2014/main" id="{85ADD77E-E9FC-522A-1CEB-59EEC84E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886" y="-414774"/>
            <a:ext cx="13543979" cy="111165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56652A4-88BE-BD6F-C227-A14CDC6B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698907" y="4277265"/>
            <a:ext cx="15292019" cy="582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561A2D08-5F18-A07E-579E-C1F8B600D64D}"/>
              </a:ext>
            </a:extLst>
          </p:cNvPr>
          <p:cNvGrpSpPr/>
          <p:nvPr/>
        </p:nvGrpSpPr>
        <p:grpSpPr>
          <a:xfrm>
            <a:off x="2209801" y="1257300"/>
            <a:ext cx="14097000" cy="7620000"/>
            <a:chOff x="2209801" y="1257300"/>
            <a:chExt cx="14097000" cy="7620000"/>
          </a:xfrm>
        </p:grpSpPr>
        <p:sp>
          <p:nvSpPr>
            <p:cNvPr id="9" name="爆発: 8 pt 8">
              <a:extLst>
                <a:ext uri="{FF2B5EF4-FFF2-40B4-BE49-F238E27FC236}">
                  <a16:creationId xmlns:a16="http://schemas.microsoft.com/office/drawing/2014/main" id="{86017EAA-5348-1D6D-98AA-A967A2D482FD}"/>
                </a:ext>
              </a:extLst>
            </p:cNvPr>
            <p:cNvSpPr/>
            <p:nvPr/>
          </p:nvSpPr>
          <p:spPr>
            <a:xfrm>
              <a:off x="2209801" y="1257300"/>
              <a:ext cx="14097000" cy="7620000"/>
            </a:xfrm>
            <a:prstGeom prst="irregularSeal1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B9C89CF-A967-CD25-9A13-0227FD20D2F4}"/>
                </a:ext>
              </a:extLst>
            </p:cNvPr>
            <p:cNvSpPr txBox="1"/>
            <p:nvPr/>
          </p:nvSpPr>
          <p:spPr>
            <a:xfrm>
              <a:off x="6438901" y="4878041"/>
              <a:ext cx="5638800" cy="5309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43"/>
                </a:lnSpc>
              </a:pPr>
              <a:r>
                <a:rPr lang="ja-JP" altLang="en-US" sz="7200" b="1" spc="452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諦めない！</a:t>
              </a:r>
              <a:endParaRPr lang="en-US" sz="7200" b="1" spc="452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AF94C24-35D3-3A23-6E7A-10446ECAB905}"/>
              </a:ext>
            </a:extLst>
          </p:cNvPr>
          <p:cNvGrpSpPr/>
          <p:nvPr/>
        </p:nvGrpSpPr>
        <p:grpSpPr>
          <a:xfrm>
            <a:off x="2362201" y="1409700"/>
            <a:ext cx="14097000" cy="7620000"/>
            <a:chOff x="2209801" y="1257300"/>
            <a:chExt cx="14097000" cy="7620000"/>
          </a:xfrm>
        </p:grpSpPr>
        <p:sp>
          <p:nvSpPr>
            <p:cNvPr id="12" name="爆発: 8 pt 11">
              <a:extLst>
                <a:ext uri="{FF2B5EF4-FFF2-40B4-BE49-F238E27FC236}">
                  <a16:creationId xmlns:a16="http://schemas.microsoft.com/office/drawing/2014/main" id="{DC0E2FCD-FF97-9CE3-CC63-EA8D1B12A5AC}"/>
                </a:ext>
              </a:extLst>
            </p:cNvPr>
            <p:cNvSpPr/>
            <p:nvPr/>
          </p:nvSpPr>
          <p:spPr>
            <a:xfrm>
              <a:off x="2209801" y="1257300"/>
              <a:ext cx="14097000" cy="7620000"/>
            </a:xfrm>
            <a:prstGeom prst="irregularSeal1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F4CFB3BF-6DB8-4461-6E74-BE6FF8C4F6CC}"/>
                </a:ext>
              </a:extLst>
            </p:cNvPr>
            <p:cNvSpPr txBox="1"/>
            <p:nvPr/>
          </p:nvSpPr>
          <p:spPr>
            <a:xfrm>
              <a:off x="4648200" y="4914900"/>
              <a:ext cx="9563100" cy="5309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943"/>
                </a:lnSpc>
              </a:pPr>
              <a:r>
                <a:rPr lang="ja-JP" altLang="en-US" sz="7200" b="1" spc="452" dirty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伸びしろしかない！</a:t>
              </a:r>
              <a:endParaRPr lang="en-US" sz="7200" b="1" spc="452" dirty="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114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24365" y="4290485"/>
            <a:ext cx="12603314" cy="7480384"/>
          </a:xfrm>
          <a:custGeom>
            <a:avLst/>
            <a:gdLst/>
            <a:ahLst/>
            <a:cxnLst/>
            <a:rect l="l" t="t" r="r" b="b"/>
            <a:pathLst>
              <a:path w="12603314" h="7480384">
                <a:moveTo>
                  <a:pt x="0" y="0"/>
                </a:moveTo>
                <a:lnTo>
                  <a:pt x="12603313" y="0"/>
                </a:lnTo>
                <a:lnTo>
                  <a:pt x="12603313" y="7480384"/>
                </a:lnTo>
                <a:lnTo>
                  <a:pt x="0" y="748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D68DDC20-20A9-701E-98FC-4487D9155747}"/>
              </a:ext>
            </a:extLst>
          </p:cNvPr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657EC56-109F-F329-4BF3-C176EA2CC2CE}"/>
                </a:ext>
              </a:extLst>
            </p:cNvPr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835B353-1E2B-D44D-D6E3-111624483647}"/>
                </a:ext>
              </a:extLst>
            </p:cNvPr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3" name="Freeform 3"/>
          <p:cNvSpPr/>
          <p:nvPr/>
        </p:nvSpPr>
        <p:spPr>
          <a:xfrm rot="2056632" flipH="1" flipV="1">
            <a:off x="11584129" y="3231690"/>
            <a:ext cx="2594404" cy="4903512"/>
          </a:xfrm>
          <a:custGeom>
            <a:avLst/>
            <a:gdLst/>
            <a:ahLst/>
            <a:cxnLst/>
            <a:rect l="l" t="t" r="r" b="b"/>
            <a:pathLst>
              <a:path w="2594404" h="4903512">
                <a:moveTo>
                  <a:pt x="2594404" y="4903512"/>
                </a:moveTo>
                <a:lnTo>
                  <a:pt x="0" y="4903512"/>
                </a:lnTo>
                <a:lnTo>
                  <a:pt x="0" y="0"/>
                </a:lnTo>
                <a:lnTo>
                  <a:pt x="2594404" y="0"/>
                </a:lnTo>
                <a:lnTo>
                  <a:pt x="2594404" y="49035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235931" y="7905620"/>
            <a:ext cx="1324570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34061" y="2919696"/>
            <a:ext cx="2953939" cy="145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0"/>
              </a:lnSpc>
            </a:pPr>
            <a:r>
              <a:rPr lang="en-US" sz="9750" spc="1296" dirty="0">
                <a:solidFill>
                  <a:srgbClr val="545454"/>
                </a:solidFill>
                <a:ea typeface="源石ゴシック Bold"/>
              </a:rPr>
              <a:t>ん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4066" y="4161742"/>
            <a:ext cx="8816993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もっともっと成長します</a:t>
            </a:r>
            <a:r>
              <a:rPr lang="en-US" sz="5550" spc="738" dirty="0">
                <a:solidFill>
                  <a:srgbClr val="545454"/>
                </a:solidFill>
                <a:ea typeface="源石ゴシック Bold"/>
              </a:rPr>
              <a:t>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" y="893634"/>
            <a:ext cx="2400300" cy="828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まとめ</a:t>
            </a:r>
            <a:endParaRPr lang="en-US" sz="5550" spc="738" dirty="0">
              <a:solidFill>
                <a:srgbClr val="545454"/>
              </a:solidFill>
              <a:ea typeface="源石ゴシック Bold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3459A31-2BEE-8C97-1720-41A71913B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82" y="409545"/>
            <a:ext cx="17497036" cy="9467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5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41441" y="1209674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ea typeface="Source Han Sans JP Heavy"/>
              </a:rPr>
              <a:t>謝辞</a:t>
            </a:r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683536" y="4142729"/>
            <a:ext cx="12920928" cy="317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研修講師の皆様、ならびに研修事務局の皆様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一緒に学習してくれたクラスの仲間たち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研修に参加させてくれた○○の皆様に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御礼申し上げます。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668980" y="4062423"/>
            <a:ext cx="12950039" cy="108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42"/>
              </a:lnSpc>
            </a:pPr>
            <a:r>
              <a:rPr lang="en-US" sz="6387" spc="319">
                <a:solidFill>
                  <a:srgbClr val="545454"/>
                </a:solidFill>
                <a:ea typeface="Source Han Sans JP Heavy"/>
              </a:rPr>
              <a:t>ご清聴ありがとうございました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私たちは</a:t>
            </a:r>
            <a:r>
              <a:rPr 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…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D15A978-29E4-4E63-FB62-646A2BEE0234}"/>
              </a:ext>
            </a:extLst>
          </p:cNvPr>
          <p:cNvGrpSpPr/>
          <p:nvPr/>
        </p:nvGrpSpPr>
        <p:grpSpPr>
          <a:xfrm>
            <a:off x="1379594" y="1028700"/>
            <a:ext cx="15528811" cy="8285997"/>
            <a:chOff x="1379594" y="1028700"/>
            <a:chExt cx="15528811" cy="8285997"/>
          </a:xfrm>
        </p:grpSpPr>
        <p:grpSp>
          <p:nvGrpSpPr>
            <p:cNvPr id="3" name="Group 3"/>
            <p:cNvGrpSpPr/>
            <p:nvPr/>
          </p:nvGrpSpPr>
          <p:grpSpPr>
            <a:xfrm>
              <a:off x="1379594" y="1028700"/>
              <a:ext cx="15528811" cy="8285997"/>
              <a:chOff x="0" y="0"/>
              <a:chExt cx="20705082" cy="110479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232681" y="519191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3" y="0"/>
                    </a:lnTo>
                    <a:lnTo>
                      <a:pt x="1920163" y="2653492"/>
                    </a:lnTo>
                    <a:lnTo>
                      <a:pt x="0" y="26534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6063961" y="519191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2"/>
                    </a:lnTo>
                    <a:lnTo>
                      <a:pt x="0" y="26534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18784918" y="8191304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2"/>
                    </a:lnTo>
                    <a:lnTo>
                      <a:pt x="0" y="26534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4712736" y="7067757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3"/>
                    </a:lnTo>
                    <a:lnTo>
                      <a:pt x="0" y="26534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2105235" y="0"/>
                <a:ext cx="2671574" cy="3691874"/>
              </a:xfrm>
              <a:custGeom>
                <a:avLst/>
                <a:gdLst/>
                <a:ahLst/>
                <a:cxnLst/>
                <a:rect l="l" t="t" r="r" b="b"/>
                <a:pathLst>
                  <a:path w="2671574" h="3691874">
                    <a:moveTo>
                      <a:pt x="0" y="0"/>
                    </a:moveTo>
                    <a:lnTo>
                      <a:pt x="2671574" y="0"/>
                    </a:lnTo>
                    <a:lnTo>
                      <a:pt x="2671574" y="3691874"/>
                    </a:lnTo>
                    <a:lnTo>
                      <a:pt x="0" y="369187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440123" y="1557572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3" y="0"/>
                    </a:lnTo>
                    <a:lnTo>
                      <a:pt x="1920163" y="2653493"/>
                    </a:lnTo>
                    <a:lnTo>
                      <a:pt x="0" y="26534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4832382" y="7067757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3"/>
                    </a:lnTo>
                    <a:lnTo>
                      <a:pt x="0" y="26534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0" y="7067757"/>
                <a:ext cx="2880246" cy="3980239"/>
              </a:xfrm>
              <a:custGeom>
                <a:avLst/>
                <a:gdLst/>
                <a:ahLst/>
                <a:cxnLst/>
                <a:rect l="l" t="t" r="r" b="b"/>
                <a:pathLst>
                  <a:path w="2880246" h="3980239">
                    <a:moveTo>
                      <a:pt x="0" y="0"/>
                    </a:moveTo>
                    <a:lnTo>
                      <a:pt x="2880246" y="0"/>
                    </a:lnTo>
                    <a:lnTo>
                      <a:pt x="2880246" y="3980239"/>
                    </a:lnTo>
                    <a:lnTo>
                      <a:pt x="0" y="398023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919667" y="4550159"/>
              <a:ext cx="10448666" cy="1256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02"/>
                </a:lnSpc>
              </a:pPr>
              <a:r>
                <a:rPr lang="en-US" sz="8450" spc="1123" dirty="0" err="1">
                  <a:solidFill>
                    <a:srgbClr val="545454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全員初心</a:t>
              </a:r>
              <a:r>
                <a:rPr lang="ja-JP" altLang="en-US" sz="8450" spc="1123" dirty="0">
                  <a:solidFill>
                    <a:srgbClr val="545454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者</a:t>
              </a:r>
              <a:r>
                <a:rPr lang="en-US" sz="8450" spc="1123" dirty="0">
                  <a:solidFill>
                    <a:srgbClr val="545454"/>
                  </a:solidFill>
                  <a:latin typeface="HG創英角ｺﾞｼｯｸUB" panose="020B0909000000000000" pitchFamily="49" charset="-128"/>
                  <a:ea typeface="HG創英角ｺﾞｼｯｸUB" panose="020B0909000000000000" pitchFamily="49" charset="-128"/>
                </a:rPr>
                <a:t>！！！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38697" y="6406870"/>
            <a:ext cx="4810605" cy="1015043"/>
            <a:chOff x="0" y="0"/>
            <a:chExt cx="812800" cy="171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71502"/>
            </a:xfrm>
            <a:custGeom>
              <a:avLst/>
              <a:gdLst/>
              <a:ahLst/>
              <a:cxnLst/>
              <a:rect l="l" t="t" r="r" b="b"/>
              <a:pathLst>
                <a:path w="812800" h="171502">
                  <a:moveTo>
                    <a:pt x="406400" y="0"/>
                  </a:moveTo>
                  <a:cubicBezTo>
                    <a:pt x="181951" y="0"/>
                    <a:pt x="0" y="38392"/>
                    <a:pt x="0" y="85751"/>
                  </a:cubicBezTo>
                  <a:cubicBezTo>
                    <a:pt x="0" y="133110"/>
                    <a:pt x="181951" y="171502"/>
                    <a:pt x="406400" y="171502"/>
                  </a:cubicBezTo>
                  <a:cubicBezTo>
                    <a:pt x="630849" y="171502"/>
                    <a:pt x="812800" y="133110"/>
                    <a:pt x="812800" y="85751"/>
                  </a:cubicBezTo>
                  <a:cubicBezTo>
                    <a:pt x="812800" y="383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292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31547"/>
              <a:ext cx="660400" cy="186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38697" y="3086100"/>
            <a:ext cx="5224333" cy="496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28"/>
              </a:lnSpc>
            </a:pPr>
            <a:r>
              <a:rPr lang="en-US" sz="33300" spc="4428" dirty="0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238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チーム名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latin typeface="源石ゴシック Bold"/>
                <a:ea typeface="源石ゴシック Bold"/>
              </a:rPr>
              <a:t>A review 紹介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838200" y="1079966"/>
            <a:ext cx="86106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ja-JP" altLang="en-US" sz="5400" spc="738" dirty="0">
                <a:solidFill>
                  <a:srgbClr val="545454"/>
                </a:solidFill>
                <a:ea typeface="源石ゴシック Bold"/>
              </a:rPr>
              <a:t>こんなときありませんか？</a:t>
            </a:r>
            <a:endParaRPr lang="en-US" sz="5400" spc="738" dirty="0">
              <a:solidFill>
                <a:srgbClr val="545454"/>
              </a:solidFill>
              <a:ea typeface="源石ゴシック Bold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31C31BA-B3C3-5CAF-AFDD-B1E784A3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062" y="5281813"/>
            <a:ext cx="5705475" cy="3979449"/>
          </a:xfrm>
          <a:prstGeom prst="rect">
            <a:avLst/>
          </a:prstGeom>
        </p:spPr>
      </p:pic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BE5690-20EE-07C6-6428-C946D2713C27}"/>
              </a:ext>
            </a:extLst>
          </p:cNvPr>
          <p:cNvGrpSpPr/>
          <p:nvPr/>
        </p:nvGrpSpPr>
        <p:grpSpPr>
          <a:xfrm>
            <a:off x="830117" y="1951081"/>
            <a:ext cx="6784483" cy="5045316"/>
            <a:chOff x="830117" y="1951081"/>
            <a:chExt cx="6784483" cy="5045316"/>
          </a:xfrm>
        </p:grpSpPr>
        <p:pic>
          <p:nvPicPr>
            <p:cNvPr id="1026" name="Picture 2" descr="ハイボールのイラスト（ジョッキ）">
              <a:extLst>
                <a:ext uri="{FF2B5EF4-FFF2-40B4-BE49-F238E27FC236}">
                  <a16:creationId xmlns:a16="http://schemas.microsoft.com/office/drawing/2014/main" id="{3CB9AAF9-3088-A3A7-38FD-1D06E424A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6604" y="4278790"/>
              <a:ext cx="1293508" cy="1910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ビールのイラスト「瓶ビール」">
              <a:extLst>
                <a:ext uri="{FF2B5EF4-FFF2-40B4-BE49-F238E27FC236}">
                  <a16:creationId xmlns:a16="http://schemas.microsoft.com/office/drawing/2014/main" id="{60CD60BA-2B6C-5B3F-555E-515C61798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8491" y="3911140"/>
              <a:ext cx="1679734" cy="2099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サングリアのイラスト">
              <a:extLst>
                <a:ext uri="{FF2B5EF4-FFF2-40B4-BE49-F238E27FC236}">
                  <a16:creationId xmlns:a16="http://schemas.microsoft.com/office/drawing/2014/main" id="{3179D84F-B3C9-8263-9076-944692398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0492" y="2470846"/>
              <a:ext cx="1679734" cy="1970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思考の吹き出し: 雲形 7">
              <a:extLst>
                <a:ext uri="{FF2B5EF4-FFF2-40B4-BE49-F238E27FC236}">
                  <a16:creationId xmlns:a16="http://schemas.microsoft.com/office/drawing/2014/main" id="{C9C2DB89-F518-5ED8-2BD7-DC47DC73DD0F}"/>
                </a:ext>
              </a:extLst>
            </p:cNvPr>
            <p:cNvSpPr/>
            <p:nvPr/>
          </p:nvSpPr>
          <p:spPr>
            <a:xfrm>
              <a:off x="830117" y="1951081"/>
              <a:ext cx="6784483" cy="5045316"/>
            </a:xfrm>
            <a:prstGeom prst="cloudCallout">
              <a:avLst>
                <a:gd name="adj1" fmla="val 59177"/>
                <a:gd name="adj2" fmla="val 5642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738155C5-611A-DA5B-6A0F-5FC6D125F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2021" y="3743191"/>
              <a:ext cx="857841" cy="730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07DB63E0-6285-43D6-AB07-9D48F484B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961" y="3001612"/>
              <a:ext cx="1074244" cy="914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3"/>
          <p:cNvGrpSpPr>
            <a:grpSpLocks/>
          </p:cNvGrpSpPr>
          <p:nvPr/>
        </p:nvGrpSpPr>
        <p:grpSpPr>
          <a:xfrm>
            <a:off x="487193" y="456238"/>
            <a:ext cx="17313613" cy="9374523"/>
            <a:chOff x="0" y="-47625"/>
            <a:chExt cx="4559964" cy="2469010"/>
          </a:xfrm>
        </p:grpSpPr>
        <p:sp>
          <p:nvSpPr>
            <p:cNvPr id="4" name="Freeform 4"/>
            <p:cNvSpPr>
              <a:spLocks/>
            </p:cNvSpPr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5" name="TextBox 5"/>
            <p:cNvSpPr txBox="1">
              <a:spLocks/>
            </p:cNvSpPr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CA73AF82-1957-E9FD-4C76-3738CFD15891}"/>
              </a:ext>
            </a:extLst>
          </p:cNvPr>
          <p:cNvGrpSpPr/>
          <p:nvPr/>
        </p:nvGrpSpPr>
        <p:grpSpPr>
          <a:xfrm>
            <a:off x="6596062" y="1638300"/>
            <a:ext cx="10665219" cy="7663156"/>
            <a:chOff x="6596062" y="1638300"/>
            <a:chExt cx="10665219" cy="7663156"/>
          </a:xfrm>
        </p:grpSpPr>
        <p:sp>
          <p:nvSpPr>
            <p:cNvPr id="14" name="思考の吹き出し: 雲形 13">
              <a:extLst>
                <a:ext uri="{FF2B5EF4-FFF2-40B4-BE49-F238E27FC236}">
                  <a16:creationId xmlns:a16="http://schemas.microsoft.com/office/drawing/2014/main" id="{E49E7639-8C77-697C-CC62-1CCD94E77E69}"/>
                </a:ext>
              </a:extLst>
            </p:cNvPr>
            <p:cNvSpPr/>
            <p:nvPr/>
          </p:nvSpPr>
          <p:spPr>
            <a:xfrm>
              <a:off x="10476798" y="1638300"/>
              <a:ext cx="6784483" cy="4428247"/>
            </a:xfrm>
            <a:prstGeom prst="cloudCallout">
              <a:avLst>
                <a:gd name="adj1" fmla="val -50260"/>
                <a:gd name="adj2" fmla="val 77460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1032" name="Picture 8" descr="ブラックボックスのイラスト（はてな）">
              <a:extLst>
                <a:ext uri="{FF2B5EF4-FFF2-40B4-BE49-F238E27FC236}">
                  <a16:creationId xmlns:a16="http://schemas.microsoft.com/office/drawing/2014/main" id="{E708C6D1-4E67-58C6-DEA2-F1AB81B11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6217" y="2815159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漫符「もやもや・グチャグチャな線」">
              <a:extLst>
                <a:ext uri="{FF2B5EF4-FFF2-40B4-BE49-F238E27FC236}">
                  <a16:creationId xmlns:a16="http://schemas.microsoft.com/office/drawing/2014/main" id="{D5FB7F18-F7FE-0164-66A6-EED0899E3F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2362">
              <a:off x="14796205" y="2060590"/>
              <a:ext cx="1095375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387713C8-E579-EE88-66AD-11F3C8F2B5DF}"/>
                </a:ext>
              </a:extLst>
            </p:cNvPr>
            <p:cNvGrpSpPr/>
            <p:nvPr/>
          </p:nvGrpSpPr>
          <p:grpSpPr>
            <a:xfrm>
              <a:off x="6596062" y="5030472"/>
              <a:ext cx="5705475" cy="4270984"/>
              <a:chOff x="6596062" y="4990278"/>
              <a:chExt cx="5705475" cy="4270984"/>
            </a:xfrm>
          </p:grpSpPr>
          <p:pic>
            <p:nvPicPr>
              <p:cNvPr id="17" name="図 16">
                <a:extLst>
                  <a:ext uri="{FF2B5EF4-FFF2-40B4-BE49-F238E27FC236}">
                    <a16:creationId xmlns:a16="http://schemas.microsoft.com/office/drawing/2014/main" id="{537A1040-1420-39E7-502A-BBF8977E3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96062" y="5281813"/>
                <a:ext cx="5705475" cy="3979449"/>
              </a:xfrm>
              <a:prstGeom prst="rect">
                <a:avLst/>
              </a:prstGeom>
            </p:spPr>
          </p:pic>
          <p:pic>
            <p:nvPicPr>
              <p:cNvPr id="18" name="Picture 2">
                <a:extLst>
                  <a:ext uri="{FF2B5EF4-FFF2-40B4-BE49-F238E27FC236}">
                    <a16:creationId xmlns:a16="http://schemas.microsoft.com/office/drawing/2014/main" id="{56F33590-EA33-6C66-7D47-5CE11BDB3E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990278"/>
                <a:ext cx="1423987" cy="1576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>
                <a:extLst>
                  <a:ext uri="{FF2B5EF4-FFF2-40B4-BE49-F238E27FC236}">
                    <a16:creationId xmlns:a16="http://schemas.microsoft.com/office/drawing/2014/main" id="{B23F0C19-6024-2919-696A-0A2663ADCC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9600" y="6337576"/>
                <a:ext cx="1423987" cy="1440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214"/>
            <a:ext cx="18407735" cy="10551164"/>
            <a:chOff x="0" y="0"/>
            <a:chExt cx="24543647" cy="14068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06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0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2243596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40414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244420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6599" y="3377039"/>
            <a:ext cx="535453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そんなときに</a:t>
            </a:r>
            <a:r>
              <a:rPr 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59A6B5-E1F1-1C0B-BD13-1072AB0A9323}"/>
              </a:ext>
            </a:extLst>
          </p:cNvPr>
          <p:cNvSpPr txBox="1"/>
          <p:nvPr/>
        </p:nvSpPr>
        <p:spPr>
          <a:xfrm>
            <a:off x="13792520" y="2795782"/>
            <a:ext cx="21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E2C3A6C-7FC8-0E32-BCD9-3C617BAC1237}"/>
              </a:ext>
            </a:extLst>
          </p:cNvPr>
          <p:cNvGrpSpPr/>
          <p:nvPr/>
        </p:nvGrpSpPr>
        <p:grpSpPr>
          <a:xfrm>
            <a:off x="4042507" y="4619352"/>
            <a:ext cx="10322721" cy="2103847"/>
            <a:chOff x="4042507" y="4619352"/>
            <a:chExt cx="10322721" cy="2103847"/>
          </a:xfrm>
        </p:grpSpPr>
        <p:sp>
          <p:nvSpPr>
            <p:cNvPr id="9" name="TextBox 9"/>
            <p:cNvSpPr txBox="1"/>
            <p:nvPr/>
          </p:nvSpPr>
          <p:spPr>
            <a:xfrm>
              <a:off x="4042507" y="4619352"/>
              <a:ext cx="10322721" cy="174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22"/>
                </a:lnSpc>
              </a:pPr>
              <a:r>
                <a:rPr lang="en-US" sz="11657" spc="1550" dirty="0">
                  <a:solidFill>
                    <a:srgbClr val="545454"/>
                  </a:solidFill>
                  <a:latin typeface="源石ゴシック Bold"/>
                </a:rPr>
                <a:t>A review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619A40B-82A5-A7C7-9098-F69ED9FCC68C}"/>
                </a:ext>
              </a:extLst>
            </p:cNvPr>
            <p:cNvSpPr txBox="1"/>
            <p:nvPr/>
          </p:nvSpPr>
          <p:spPr>
            <a:xfrm>
              <a:off x="7010400" y="6002104"/>
              <a:ext cx="3810924" cy="721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8"/>
                </a:lnSpc>
              </a:pPr>
              <a:r>
                <a:rPr lang="ja-JP" altLang="en-US" sz="2400" spc="738" dirty="0">
                  <a:solidFill>
                    <a:srgbClr val="545454"/>
                  </a:solidFill>
                  <a:latin typeface="源石ゴシック Bold"/>
                  <a:ea typeface="源石ゴシック Bold"/>
                </a:rPr>
                <a:t>－レビューアプリ－</a:t>
              </a:r>
              <a:endParaRPr lang="en-US" sz="2400" spc="738" dirty="0">
                <a:solidFill>
                  <a:srgbClr val="545454"/>
                </a:solidFill>
                <a:latin typeface="源石ゴシック Bold"/>
                <a:ea typeface="源石ゴシック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7193" y="533010"/>
            <a:ext cx="17313613" cy="9193697"/>
          </a:xfrm>
          <a:custGeom>
            <a:avLst/>
            <a:gdLst/>
            <a:ahLst/>
            <a:cxnLst/>
            <a:rect l="l" t="t" r="r" b="b"/>
            <a:pathLst>
              <a:path w="4559964" h="2421385">
                <a:moveTo>
                  <a:pt x="13415" y="0"/>
                </a:moveTo>
                <a:lnTo>
                  <a:pt x="4546549" y="0"/>
                </a:lnTo>
                <a:cubicBezTo>
                  <a:pt x="4550107" y="0"/>
                  <a:pt x="4553519" y="1413"/>
                  <a:pt x="4556035" y="3929"/>
                </a:cubicBezTo>
                <a:cubicBezTo>
                  <a:pt x="4558550" y="6445"/>
                  <a:pt x="4559964" y="9857"/>
                  <a:pt x="4559964" y="13415"/>
                </a:cubicBezTo>
                <a:lnTo>
                  <a:pt x="4559964" y="2407971"/>
                </a:lnTo>
                <a:cubicBezTo>
                  <a:pt x="4559964" y="2411528"/>
                  <a:pt x="4558550" y="2414941"/>
                  <a:pt x="4556035" y="2417456"/>
                </a:cubicBezTo>
                <a:cubicBezTo>
                  <a:pt x="4553519" y="2419972"/>
                  <a:pt x="4550107" y="2421385"/>
                  <a:pt x="4546549" y="2421385"/>
                </a:cubicBezTo>
                <a:lnTo>
                  <a:pt x="13415" y="2421385"/>
                </a:lnTo>
                <a:cubicBezTo>
                  <a:pt x="9857" y="2421385"/>
                  <a:pt x="6445" y="2419972"/>
                  <a:pt x="3929" y="2417456"/>
                </a:cubicBezTo>
                <a:cubicBezTo>
                  <a:pt x="1413" y="2414941"/>
                  <a:pt x="0" y="2411528"/>
                  <a:pt x="0" y="2407971"/>
                </a:cubicBezTo>
                <a:lnTo>
                  <a:pt x="0" y="13415"/>
                </a:lnTo>
                <a:cubicBezTo>
                  <a:pt x="0" y="9857"/>
                  <a:pt x="1413" y="6445"/>
                  <a:pt x="3929" y="3929"/>
                </a:cubicBezTo>
                <a:cubicBezTo>
                  <a:pt x="6445" y="1413"/>
                  <a:pt x="9857" y="0"/>
                  <a:pt x="134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80975" cap="rnd">
            <a:solidFill>
              <a:srgbClr val="F59292"/>
            </a:solidFill>
            <a:prstDash val="solid"/>
            <a:rou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3993532" y="1393511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A </a:t>
            </a:r>
            <a:r>
              <a:rPr lang="en-US" sz="8458" spc="1124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reviewとは</a:t>
            </a: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194" y="365825"/>
            <a:ext cx="17313613" cy="93745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EBCC45A-AB99-16F2-70D6-F279D60745E6}"/>
              </a:ext>
            </a:extLst>
          </p:cNvPr>
          <p:cNvGrpSpPr/>
          <p:nvPr/>
        </p:nvGrpSpPr>
        <p:grpSpPr>
          <a:xfrm>
            <a:off x="3430658" y="3172802"/>
            <a:ext cx="11426682" cy="1735281"/>
            <a:chOff x="3370474" y="3332103"/>
            <a:chExt cx="11426682" cy="1735281"/>
          </a:xfrm>
        </p:grpSpPr>
        <p:grpSp>
          <p:nvGrpSpPr>
            <p:cNvPr id="5" name="Group 5"/>
            <p:cNvGrpSpPr/>
            <p:nvPr/>
          </p:nvGrpSpPr>
          <p:grpSpPr>
            <a:xfrm>
              <a:off x="3370474" y="3332103"/>
              <a:ext cx="11426682" cy="1735281"/>
              <a:chOff x="0" y="0"/>
              <a:chExt cx="3009497" cy="45702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09497" cy="457029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7029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2475"/>
                    </a:lnTo>
                    <a:cubicBezTo>
                      <a:pt x="3009497" y="431639"/>
                      <a:pt x="3005856" y="440428"/>
                      <a:pt x="2999376" y="446908"/>
                    </a:cubicBezTo>
                    <a:cubicBezTo>
                      <a:pt x="2992896" y="453388"/>
                      <a:pt x="2984107" y="457029"/>
                      <a:pt x="2974942" y="457029"/>
                    </a:cubicBezTo>
                    <a:lnTo>
                      <a:pt x="34554" y="457029"/>
                    </a:lnTo>
                    <a:cubicBezTo>
                      <a:pt x="15470" y="457029"/>
                      <a:pt x="0" y="441558"/>
                      <a:pt x="0" y="422475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009497" cy="504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78282F8A-80CD-03D2-E801-E1FF42EE6034}"/>
                </a:ext>
              </a:extLst>
            </p:cNvPr>
            <p:cNvGrpSpPr/>
            <p:nvPr/>
          </p:nvGrpSpPr>
          <p:grpSpPr>
            <a:xfrm>
              <a:off x="5769582" y="3617369"/>
              <a:ext cx="5268396" cy="1206356"/>
              <a:chOff x="5734413" y="3554445"/>
              <a:chExt cx="5268396" cy="1206356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7285191" y="3961216"/>
                <a:ext cx="3717618" cy="4770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16"/>
                  </a:lnSpc>
                </a:pPr>
                <a:r>
                  <a:rPr lang="en-US" sz="3600" spc="426" dirty="0" err="1">
                    <a:solidFill>
                      <a:srgbClr val="545454"/>
                    </a:solidFill>
                    <a:ea typeface="源石ゴシック Bold"/>
                  </a:rPr>
                  <a:t>自分だけの記録</a:t>
                </a:r>
                <a:endParaRPr lang="en-US" sz="3600" spc="426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F433C6-0A87-3A5E-1799-1FEE7A16DAD6}"/>
                  </a:ext>
                </a:extLst>
              </p:cNvPr>
              <p:cNvSpPr txBox="1"/>
              <p:nvPr/>
            </p:nvSpPr>
            <p:spPr>
              <a:xfrm>
                <a:off x="5734413" y="3554445"/>
                <a:ext cx="1816820" cy="12063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①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0115A31-1956-41A8-F25A-4EC45A498581}"/>
              </a:ext>
            </a:extLst>
          </p:cNvPr>
          <p:cNvGrpSpPr/>
          <p:nvPr/>
        </p:nvGrpSpPr>
        <p:grpSpPr>
          <a:xfrm>
            <a:off x="3430659" y="7424429"/>
            <a:ext cx="11426682" cy="1732676"/>
            <a:chOff x="3370474" y="7333393"/>
            <a:chExt cx="11426682" cy="1732676"/>
          </a:xfrm>
        </p:grpSpPr>
        <p:grpSp>
          <p:nvGrpSpPr>
            <p:cNvPr id="8" name="Group 8"/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37E0A1E-95E3-E856-3C47-A4058B0EE55B}"/>
                </a:ext>
              </a:extLst>
            </p:cNvPr>
            <p:cNvGrpSpPr/>
            <p:nvPr/>
          </p:nvGrpSpPr>
          <p:grpSpPr>
            <a:xfrm>
              <a:off x="5734413" y="7596553"/>
              <a:ext cx="6219587" cy="1180003"/>
              <a:chOff x="5734413" y="7596553"/>
              <a:chExt cx="6219587" cy="1180003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7285191" y="7966013"/>
                <a:ext cx="4668809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en-US" sz="3600" spc="412" dirty="0" err="1">
                    <a:solidFill>
                      <a:srgbClr val="545454"/>
                    </a:solidFill>
                    <a:ea typeface="源石ゴシック Bold"/>
                  </a:rPr>
                  <a:t>他ユーザーのレビュ</a:t>
                </a:r>
                <a:r>
                  <a:rPr lang="en-US" sz="3600" spc="412" dirty="0">
                    <a:solidFill>
                      <a:srgbClr val="545454"/>
                    </a:solidFill>
                    <a:ea typeface="源石ゴシック Bold"/>
                  </a:rPr>
                  <a:t>ー</a:t>
                </a:r>
              </a:p>
            </p:txBody>
          </p: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FE454F9B-BB7B-0522-ECF0-F848DAC372FC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③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55485EE-D90B-A641-18FA-E3D6780E3026}"/>
              </a:ext>
            </a:extLst>
          </p:cNvPr>
          <p:cNvGrpSpPr/>
          <p:nvPr/>
        </p:nvGrpSpPr>
        <p:grpSpPr>
          <a:xfrm>
            <a:off x="3430659" y="5310685"/>
            <a:ext cx="11426682" cy="1732676"/>
            <a:chOff x="3370474" y="7333393"/>
            <a:chExt cx="11426682" cy="1732676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3BABB5BA-6726-C91F-FD0C-A3592EE11324}"/>
                </a:ext>
              </a:extLst>
            </p:cNvPr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2BBCB3-25D1-E118-354B-964F10468AF8}"/>
                  </a:ext>
                </a:extLst>
              </p:cNvPr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B09A5A35-A746-2E70-60DF-D71A08D0DC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33A68555-C547-6FB5-F720-49DAD033661C}"/>
                </a:ext>
              </a:extLst>
            </p:cNvPr>
            <p:cNvGrpSpPr/>
            <p:nvPr/>
          </p:nvGrpSpPr>
          <p:grpSpPr>
            <a:xfrm>
              <a:off x="5734413" y="7596553"/>
              <a:ext cx="3994170" cy="1180003"/>
              <a:chOff x="5734413" y="7596553"/>
              <a:chExt cx="3994170" cy="1180003"/>
            </a:xfrm>
          </p:grpSpPr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4B40E346-581E-FD45-73B7-C0BD718478B2}"/>
                  </a:ext>
                </a:extLst>
              </p:cNvPr>
              <p:cNvSpPr txBox="1"/>
              <p:nvPr/>
            </p:nvSpPr>
            <p:spPr>
              <a:xfrm>
                <a:off x="7320359" y="7952836"/>
                <a:ext cx="2408224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ja-JP" altLang="en-US" sz="3600" spc="412" dirty="0">
                    <a:solidFill>
                      <a:srgbClr val="545454"/>
                    </a:solidFill>
                    <a:ea typeface="源石ゴシック Bold"/>
                  </a:rPr>
                  <a:t>全体検索</a:t>
                </a:r>
                <a:endParaRPr lang="en-US" sz="3600" spc="412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B246E34E-82FF-09A7-42AB-989AB6F698DB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②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4" name="セクション ズーム 33"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1839241"/>
                  </p:ext>
                </p:extLst>
              </p:nvPr>
            </p:nvGraphicFramePr>
            <p:xfrm>
              <a:off x="12147064" y="3427605"/>
              <a:ext cx="2178974" cy="1225673"/>
            </p:xfrm>
            <a:graphic>
              <a:graphicData uri="http://schemas.microsoft.com/office/powerpoint/2016/sectionzoom">
                <psez:sectionZm>
                  <psez:sectionZmObj sectionId="{48CC2463-E74D-43DF-9341-2FCBE1D70B17}">
                    <psez:zmPr id="{43841988-DB53-47A6-A917-0A13E0AF74C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8974" cy="12256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4" name="セクション ズーム 3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47064" y="3427605"/>
                <a:ext cx="2178974" cy="12256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2" name="セクション ズーム 41"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2752374"/>
                  </p:ext>
                </p:extLst>
              </p:nvPr>
            </p:nvGraphicFramePr>
            <p:xfrm>
              <a:off x="12116406" y="5555516"/>
              <a:ext cx="2209800" cy="1243013"/>
            </p:xfrm>
            <a:graphic>
              <a:graphicData uri="http://schemas.microsoft.com/office/powerpoint/2016/sectionzoom">
                <psez:sectionZm>
                  <psez:sectionZmObj sectionId="{D4D73E53-908F-4391-9B09-B2EC79C86D9B}">
                    <psez:zmPr id="{9518504F-C327-4B3A-9F82-ECFBD64835E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800" cy="12430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2" name="セクション ズーム 4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16406" y="5555516"/>
                <a:ext cx="2209800" cy="12430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4" name="セクション ズーム 43"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3033645"/>
                  </p:ext>
                </p:extLst>
              </p:nvPr>
            </p:nvGraphicFramePr>
            <p:xfrm>
              <a:off x="12135760" y="7713202"/>
              <a:ext cx="2171093" cy="1221240"/>
            </p:xfrm>
            <a:graphic>
              <a:graphicData uri="http://schemas.microsoft.com/office/powerpoint/2016/sectionzoom">
                <psez:sectionZm>
                  <psez:sectionZmObj sectionId="{A3C9E8F2-8AFC-4BB6-8655-604886AB5567}">
                    <psez:zmPr id="{BFA24805-DEEB-40DF-9C7A-A99FFD5DA435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1093" cy="12212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4" name="セクション ズーム 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35760" y="7713202"/>
                <a:ext cx="2171093" cy="12212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221</Words>
  <Application>Microsoft Office PowerPoint</Application>
  <PresentationFormat>ユーザー設定</PresentationFormat>
  <Paragraphs>102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7" baseType="lpstr">
      <vt:lpstr>Source Han Sans JP Heavy</vt:lpstr>
      <vt:lpstr>Rounded M+ Bold</vt:lpstr>
      <vt:lpstr>源石ゴシック Bold</vt:lpstr>
      <vt:lpstr>HG創英角ｺﾞｼｯｸUB</vt:lpstr>
      <vt:lpstr>游明朝 Demibold</vt:lpstr>
      <vt:lpstr>Calibri</vt:lpstr>
      <vt:lpstr>Arial</vt:lpstr>
      <vt:lpstr>ＭＳ 明朝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イエロー　ブルー　マーケティングプラン　プレゼンテーション</dc:title>
  <dc:creator>User</dc:creator>
  <cp:lastModifiedBy>坂本 菜乃</cp:lastModifiedBy>
  <cp:revision>19</cp:revision>
  <dcterms:created xsi:type="dcterms:W3CDTF">2006-08-16T00:00:00Z</dcterms:created>
  <dcterms:modified xsi:type="dcterms:W3CDTF">2024-06-27T08:34:03Z</dcterms:modified>
  <dc:identifier>DAGJMR8julg</dc:identifier>
</cp:coreProperties>
</file>